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handoutMasterIdLst>
    <p:handoutMasterId r:id="rId16"/>
  </p:handoutMasterIdLst>
  <p:sldIdLst>
    <p:sldId id="256" r:id="rId2"/>
    <p:sldId id="268" r:id="rId3"/>
    <p:sldId id="270" r:id="rId4"/>
    <p:sldId id="271" r:id="rId5"/>
    <p:sldId id="259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0" r:id="rId1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4" y="-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E1815-1E14-4ED2-9FE1-CA4A67AB561C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AA8D9-3AEB-4202-80E1-F117B10F1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69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0EA20-820A-4D8D-8EE3-79577338C1EF}" type="datetimeFigureOut">
              <a:rPr lang="en-US" smtClean="0"/>
              <a:t>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C6370-9412-4B65-8422-A36772C90C1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828800"/>
            <a:ext cx="8153400" cy="1470025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~WELCOME~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/>
            </a:r>
            <a:b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</a:b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/>
            </a:r>
            <a:b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</a:b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Colorado Wine Country:</a:t>
            </a:r>
            <a:b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</a:b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Back to the Future</a:t>
            </a:r>
            <a:endParaRPr lang="en-US" dirty="0">
              <a:solidFill>
                <a:schemeClr val="tx2">
                  <a:lumMod val="90000"/>
                </a:schemeClr>
              </a:solidFill>
              <a:latin typeface="Trajan Pro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410" y="5334000"/>
            <a:ext cx="7117180" cy="8614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Barb Bowman, Division Director</a:t>
            </a:r>
          </a:p>
          <a:p>
            <a:pPr algn="ctr"/>
            <a:r>
              <a:rPr lang="en-US" dirty="0" smtClean="0"/>
              <a:t>Grand Junction Visitor &amp; Convention Bureau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62" y="3505200"/>
            <a:ext cx="2126838" cy="15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23324"/>
            <a:ext cx="7125113" cy="543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2009 - 2010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3454105" cy="2267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06" y="2987948"/>
            <a:ext cx="2309894" cy="303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8137"/>
            <a:ext cx="5959473" cy="1723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18197"/>
            <a:ext cx="2310698" cy="302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1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23324"/>
            <a:ext cx="7125113" cy="543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2011 - 2012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3" y="3505200"/>
            <a:ext cx="3505215" cy="2355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5029" r="3090" b="6071"/>
          <a:stretch/>
        </p:blipFill>
        <p:spPr bwMode="auto">
          <a:xfrm>
            <a:off x="5257800" y="1333928"/>
            <a:ext cx="3410534" cy="2171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3" y="1584539"/>
            <a:ext cx="4518024" cy="136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32" y="4072847"/>
            <a:ext cx="4518024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0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23324"/>
            <a:ext cx="7125113" cy="543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2013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497814" cy="449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4518025" cy="222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4531761" cy="2672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6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23324"/>
            <a:ext cx="7125113" cy="543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2014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8" y="1295400"/>
            <a:ext cx="3986832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49" y="1905000"/>
            <a:ext cx="4037551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5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99524"/>
            <a:ext cx="7125113" cy="543476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E-Book – 23 Ideas to Bring Wine Country Into Your Life</a:t>
            </a:r>
            <a:endParaRPr lang="en-US" sz="2800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8" y="1732195"/>
            <a:ext cx="3383622" cy="4412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09" y="3890413"/>
            <a:ext cx="3352800" cy="2440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82" y="1600200"/>
            <a:ext cx="3320218" cy="2425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199" cy="6958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1993 – Enormous Choices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0" t="13772" r="3034" b="12369"/>
          <a:stretch/>
        </p:blipFill>
        <p:spPr bwMode="auto">
          <a:xfrm rot="5400000">
            <a:off x="5325583" y="3165275"/>
            <a:ext cx="2692694" cy="3590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46442"/>
          <a:stretch/>
        </p:blipFill>
        <p:spPr bwMode="auto">
          <a:xfrm rot="5400000">
            <a:off x="1447357" y="381443"/>
            <a:ext cx="3391786" cy="506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99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9524"/>
            <a:ext cx="8458199" cy="6958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1994 – 1997</a:t>
            </a:r>
            <a:b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</a:b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Surprising Choices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13954" r="7144" b="12514"/>
          <a:stretch/>
        </p:blipFill>
        <p:spPr bwMode="auto">
          <a:xfrm>
            <a:off x="1219200" y="1752600"/>
            <a:ext cx="6400800" cy="40554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0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9524"/>
            <a:ext cx="8458199" cy="7720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1998 – 1999</a:t>
            </a:r>
            <a:b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</a:b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Landscape of Adventure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5098" r="9914" b="4649"/>
          <a:stretch/>
        </p:blipFill>
        <p:spPr bwMode="auto">
          <a:xfrm rot="5400000">
            <a:off x="2332181" y="2087419"/>
            <a:ext cx="4479638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79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457200"/>
            <a:ext cx="7125113" cy="543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Palisade Fruit &amp; Wine Byway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http://palisadecoc.com/co/wp-content/uploads/2013/10/Fruit-Wine-Byway-Map-Are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t="15450" r="1738" b="3408"/>
          <a:stretch/>
        </p:blipFill>
        <p:spPr bwMode="auto">
          <a:xfrm>
            <a:off x="1201479" y="1222744"/>
            <a:ext cx="6751674" cy="5050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3324"/>
            <a:ext cx="8458199" cy="924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2000 - Branded as </a:t>
            </a:r>
            <a:b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</a:b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“Colorado’s Wine Country” 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r="2443"/>
          <a:stretch/>
        </p:blipFill>
        <p:spPr bwMode="auto">
          <a:xfrm>
            <a:off x="2971800" y="1524000"/>
            <a:ext cx="3012130" cy="4802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1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199" cy="6958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2001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 r="7576" b="11567"/>
          <a:stretch/>
        </p:blipFill>
        <p:spPr bwMode="auto">
          <a:xfrm>
            <a:off x="609600" y="1143000"/>
            <a:ext cx="4952436" cy="2932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3102" r="6537" b="8241"/>
          <a:stretch/>
        </p:blipFill>
        <p:spPr bwMode="auto">
          <a:xfrm>
            <a:off x="4267200" y="3352800"/>
            <a:ext cx="4216399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3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23324"/>
            <a:ext cx="7125113" cy="543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2005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8" t="27910" r="1122" b="22736"/>
          <a:stretch/>
        </p:blipFill>
        <p:spPr bwMode="auto">
          <a:xfrm>
            <a:off x="4952999" y="1448422"/>
            <a:ext cx="3289443" cy="4795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29467" r="53843" b="22498"/>
          <a:stretch/>
        </p:blipFill>
        <p:spPr bwMode="auto">
          <a:xfrm>
            <a:off x="1066800" y="1448422"/>
            <a:ext cx="3124200" cy="4807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523324"/>
            <a:ext cx="8229600" cy="54347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Trajan Pro" pitchFamily="18" charset="0"/>
              </a:rPr>
              <a:t>2006 – 2008</a:t>
            </a:r>
            <a:endParaRPr lang="en-US" dirty="0">
              <a:latin typeface="Trajan Pro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04800"/>
            <a:ext cx="8534400" cy="6248400"/>
          </a:xfrm>
          <a:prstGeom prst="rect">
            <a:avLst/>
          </a:prstGeom>
          <a:noFill/>
          <a:ln w="381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778250" cy="496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98" y="1119118"/>
            <a:ext cx="3516848" cy="2299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3242203" cy="2834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8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ummer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TM01972873[[fn=Summer]]</Template>
  <TotalTime>662</TotalTime>
  <Words>57</Words>
  <Application>Microsoft Office PowerPoint</Application>
  <PresentationFormat>On-screen Show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Summer</vt:lpstr>
      <vt:lpstr>~WELCOME~  Colorado Wine Country: Back to the Future</vt:lpstr>
      <vt:lpstr>1993 – Enormous Choices</vt:lpstr>
      <vt:lpstr>1994 – 1997 Surprising Choices</vt:lpstr>
      <vt:lpstr>1998 – 1999 Landscape of Adventure</vt:lpstr>
      <vt:lpstr>Palisade Fruit &amp; Wine Byway</vt:lpstr>
      <vt:lpstr>2000 - Branded as  “Colorado’s Wine Country” </vt:lpstr>
      <vt:lpstr>2001</vt:lpstr>
      <vt:lpstr>2005</vt:lpstr>
      <vt:lpstr>2006 – 2008</vt:lpstr>
      <vt:lpstr>2009 - 2010</vt:lpstr>
      <vt:lpstr>2011 - 2012</vt:lpstr>
      <vt:lpstr>2013</vt:lpstr>
      <vt:lpstr>2014</vt:lpstr>
      <vt:lpstr>E-Book – 23 Ideas to Bring Wine Country Into Your Life</vt:lpstr>
    </vt:vector>
  </TitlesOfParts>
  <Company>City of Grand Junction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wsadmin</dc:creator>
  <cp:lastModifiedBy>Assistant</cp:lastModifiedBy>
  <cp:revision>41</cp:revision>
  <cp:lastPrinted>2015-01-13T21:50:16Z</cp:lastPrinted>
  <dcterms:created xsi:type="dcterms:W3CDTF">2015-01-09T23:41:54Z</dcterms:created>
  <dcterms:modified xsi:type="dcterms:W3CDTF">2015-01-19T20:27:20Z</dcterms:modified>
</cp:coreProperties>
</file>