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4"/>
  </p:sldMasterIdLst>
  <p:notesMasterIdLst>
    <p:notesMasterId r:id="rId35"/>
  </p:notesMasterIdLst>
  <p:handoutMasterIdLst>
    <p:handoutMasterId r:id="rId36"/>
  </p:handoutMasterIdLst>
  <p:sldIdLst>
    <p:sldId id="305" r:id="rId5"/>
    <p:sldId id="318" r:id="rId6"/>
    <p:sldId id="306" r:id="rId7"/>
    <p:sldId id="320" r:id="rId8"/>
    <p:sldId id="337" r:id="rId9"/>
    <p:sldId id="324" r:id="rId10"/>
    <p:sldId id="331" r:id="rId11"/>
    <p:sldId id="321" r:id="rId12"/>
    <p:sldId id="319" r:id="rId13"/>
    <p:sldId id="341" r:id="rId14"/>
    <p:sldId id="344" r:id="rId15"/>
    <p:sldId id="309" r:id="rId16"/>
    <p:sldId id="326" r:id="rId17"/>
    <p:sldId id="322" r:id="rId18"/>
    <p:sldId id="327" r:id="rId19"/>
    <p:sldId id="328" r:id="rId20"/>
    <p:sldId id="329" r:id="rId21"/>
    <p:sldId id="330" r:id="rId22"/>
    <p:sldId id="323" r:id="rId23"/>
    <p:sldId id="332" r:id="rId24"/>
    <p:sldId id="338" r:id="rId25"/>
    <p:sldId id="333" r:id="rId26"/>
    <p:sldId id="345" r:id="rId27"/>
    <p:sldId id="342" r:id="rId28"/>
    <p:sldId id="334" r:id="rId29"/>
    <p:sldId id="339" r:id="rId30"/>
    <p:sldId id="340" r:id="rId31"/>
    <p:sldId id="310" r:id="rId32"/>
    <p:sldId id="343" r:id="rId33"/>
    <p:sldId id="31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2" autoAdjust="0"/>
    <p:restoredTop sz="60253" autoAdjust="0"/>
  </p:normalViewPr>
  <p:slideViewPr>
    <p:cSldViewPr snapToGrid="0">
      <p:cViewPr varScale="1">
        <p:scale>
          <a:sx n="76" d="100"/>
          <a:sy n="76" d="100"/>
        </p:scale>
        <p:origin x="2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52241-26D2-411C-8982-0DBF67688CB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6FDA483-399F-49AB-8AC5-C905E136D764}">
      <dgm:prSet/>
      <dgm:spPr/>
      <dgm:t>
        <a:bodyPr/>
        <a:lstStyle/>
        <a:p>
          <a:r>
            <a:rPr lang="en-US"/>
            <a:t>1992 Colorado Cabernet Franc</a:t>
          </a:r>
        </a:p>
      </dgm:t>
    </dgm:pt>
    <dgm:pt modelId="{A50C3B98-B6B7-42F9-85FF-66AA9A74168C}" type="parTrans" cxnId="{C3F5C93F-8754-4C12-A3B4-9A081B76768F}">
      <dgm:prSet/>
      <dgm:spPr/>
      <dgm:t>
        <a:bodyPr/>
        <a:lstStyle/>
        <a:p>
          <a:endParaRPr lang="en-US"/>
        </a:p>
      </dgm:t>
    </dgm:pt>
    <dgm:pt modelId="{FF46CF23-CF2E-43B9-9DF0-3C41E42F8245}" type="sibTrans" cxnId="{C3F5C93F-8754-4C12-A3B4-9A081B76768F}">
      <dgm:prSet/>
      <dgm:spPr/>
      <dgm:t>
        <a:bodyPr/>
        <a:lstStyle/>
        <a:p>
          <a:endParaRPr lang="en-US"/>
        </a:p>
      </dgm:t>
    </dgm:pt>
    <dgm:pt modelId="{A3DEE161-8716-42E9-89FE-27BC86E4078C}">
      <dgm:prSet/>
      <dgm:spPr/>
      <dgm:t>
        <a:bodyPr/>
        <a:lstStyle/>
        <a:p>
          <a:r>
            <a:rPr lang="en-US"/>
            <a:t>Wine is ART and SCIENCE</a:t>
          </a:r>
        </a:p>
      </dgm:t>
    </dgm:pt>
    <dgm:pt modelId="{5E3CCB5A-5D48-41A0-89C8-9A5D697B3B2E}" type="parTrans" cxnId="{46925C9C-3F9C-40DB-A34B-571B0F75C2AE}">
      <dgm:prSet/>
      <dgm:spPr/>
      <dgm:t>
        <a:bodyPr/>
        <a:lstStyle/>
        <a:p>
          <a:endParaRPr lang="en-US"/>
        </a:p>
      </dgm:t>
    </dgm:pt>
    <dgm:pt modelId="{3A09C285-C5E9-4630-A1D3-5AB3C8EEE8A1}" type="sibTrans" cxnId="{46925C9C-3F9C-40DB-A34B-571B0F75C2AE}">
      <dgm:prSet/>
      <dgm:spPr/>
      <dgm:t>
        <a:bodyPr/>
        <a:lstStyle/>
        <a:p>
          <a:endParaRPr lang="en-US"/>
        </a:p>
      </dgm:t>
    </dgm:pt>
    <dgm:pt modelId="{3B9CA149-0524-4524-8953-A0F05579612F}">
      <dgm:prSet/>
      <dgm:spPr/>
      <dgm:t>
        <a:bodyPr/>
        <a:lstStyle/>
        <a:p>
          <a:r>
            <a:rPr lang="en-US"/>
            <a:t>Passion!</a:t>
          </a:r>
        </a:p>
      </dgm:t>
    </dgm:pt>
    <dgm:pt modelId="{B9CAE658-17D3-4742-B52A-2911F52015BD}" type="parTrans" cxnId="{84764D77-9B1D-44B0-9077-76958C9FB7A8}">
      <dgm:prSet/>
      <dgm:spPr/>
      <dgm:t>
        <a:bodyPr/>
        <a:lstStyle/>
        <a:p>
          <a:endParaRPr lang="en-US"/>
        </a:p>
      </dgm:t>
    </dgm:pt>
    <dgm:pt modelId="{9643E114-70CD-45A4-8BA7-F46954DCD110}" type="sibTrans" cxnId="{84764D77-9B1D-44B0-9077-76958C9FB7A8}">
      <dgm:prSet/>
      <dgm:spPr/>
      <dgm:t>
        <a:bodyPr/>
        <a:lstStyle/>
        <a:p>
          <a:endParaRPr lang="en-US"/>
        </a:p>
      </dgm:t>
    </dgm:pt>
    <dgm:pt modelId="{C8FE89F3-2F3F-4451-9D0B-49BEC0B355AD}" type="pres">
      <dgm:prSet presAssocID="{A5752241-26D2-411C-8982-0DBF67688C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7E72E9-A97E-424F-8796-F4D1D775A044}" type="pres">
      <dgm:prSet presAssocID="{C6FDA483-399F-49AB-8AC5-C905E136D764}" presName="hierRoot1" presStyleCnt="0"/>
      <dgm:spPr/>
    </dgm:pt>
    <dgm:pt modelId="{1A912E93-95AE-45EB-8BE8-D319F9CE502B}" type="pres">
      <dgm:prSet presAssocID="{C6FDA483-399F-49AB-8AC5-C905E136D764}" presName="composite" presStyleCnt="0"/>
      <dgm:spPr/>
    </dgm:pt>
    <dgm:pt modelId="{61C946D9-A6B0-48B9-9AC0-3D2A9D418A44}" type="pres">
      <dgm:prSet presAssocID="{C6FDA483-399F-49AB-8AC5-C905E136D764}" presName="background" presStyleLbl="node0" presStyleIdx="0" presStyleCnt="3"/>
      <dgm:spPr/>
    </dgm:pt>
    <dgm:pt modelId="{B1DB1054-7D91-4226-B5AE-57492681AE9B}" type="pres">
      <dgm:prSet presAssocID="{C6FDA483-399F-49AB-8AC5-C905E136D764}" presName="text" presStyleLbl="fgAcc0" presStyleIdx="0" presStyleCnt="3">
        <dgm:presLayoutVars>
          <dgm:chPref val="3"/>
        </dgm:presLayoutVars>
      </dgm:prSet>
      <dgm:spPr/>
    </dgm:pt>
    <dgm:pt modelId="{DB001415-04AE-42B4-AF80-F512653E4641}" type="pres">
      <dgm:prSet presAssocID="{C6FDA483-399F-49AB-8AC5-C905E136D764}" presName="hierChild2" presStyleCnt="0"/>
      <dgm:spPr/>
    </dgm:pt>
    <dgm:pt modelId="{4E7B1264-7C72-49AC-B135-7D61BEE2D70B}" type="pres">
      <dgm:prSet presAssocID="{A3DEE161-8716-42E9-89FE-27BC86E4078C}" presName="hierRoot1" presStyleCnt="0"/>
      <dgm:spPr/>
    </dgm:pt>
    <dgm:pt modelId="{32DAC369-07D6-41DC-A32A-FBAB08A62C0C}" type="pres">
      <dgm:prSet presAssocID="{A3DEE161-8716-42E9-89FE-27BC86E4078C}" presName="composite" presStyleCnt="0"/>
      <dgm:spPr/>
    </dgm:pt>
    <dgm:pt modelId="{BB9983F4-A590-4F87-BF71-5E98D5D22319}" type="pres">
      <dgm:prSet presAssocID="{A3DEE161-8716-42E9-89FE-27BC86E4078C}" presName="background" presStyleLbl="node0" presStyleIdx="1" presStyleCnt="3"/>
      <dgm:spPr/>
    </dgm:pt>
    <dgm:pt modelId="{20BE387A-C87D-48A5-8BF6-ADC5A4DF2B03}" type="pres">
      <dgm:prSet presAssocID="{A3DEE161-8716-42E9-89FE-27BC86E4078C}" presName="text" presStyleLbl="fgAcc0" presStyleIdx="1" presStyleCnt="3">
        <dgm:presLayoutVars>
          <dgm:chPref val="3"/>
        </dgm:presLayoutVars>
      </dgm:prSet>
      <dgm:spPr/>
    </dgm:pt>
    <dgm:pt modelId="{18B00F78-36EC-4D06-8B65-79B679152F6A}" type="pres">
      <dgm:prSet presAssocID="{A3DEE161-8716-42E9-89FE-27BC86E4078C}" presName="hierChild2" presStyleCnt="0"/>
      <dgm:spPr/>
    </dgm:pt>
    <dgm:pt modelId="{7F2B1486-0813-4B51-8F19-5B5DB4FC120F}" type="pres">
      <dgm:prSet presAssocID="{3B9CA149-0524-4524-8953-A0F05579612F}" presName="hierRoot1" presStyleCnt="0"/>
      <dgm:spPr/>
    </dgm:pt>
    <dgm:pt modelId="{55D7646B-B0FB-45AF-A141-94AE7B1F3096}" type="pres">
      <dgm:prSet presAssocID="{3B9CA149-0524-4524-8953-A0F05579612F}" presName="composite" presStyleCnt="0"/>
      <dgm:spPr/>
    </dgm:pt>
    <dgm:pt modelId="{03C85AA2-943B-4E56-8F8E-DD699C95753E}" type="pres">
      <dgm:prSet presAssocID="{3B9CA149-0524-4524-8953-A0F05579612F}" presName="background" presStyleLbl="node0" presStyleIdx="2" presStyleCnt="3"/>
      <dgm:spPr/>
    </dgm:pt>
    <dgm:pt modelId="{9B744EA3-9CAA-459A-AC71-851F79750E1A}" type="pres">
      <dgm:prSet presAssocID="{3B9CA149-0524-4524-8953-A0F05579612F}" presName="text" presStyleLbl="fgAcc0" presStyleIdx="2" presStyleCnt="3">
        <dgm:presLayoutVars>
          <dgm:chPref val="3"/>
        </dgm:presLayoutVars>
      </dgm:prSet>
      <dgm:spPr/>
    </dgm:pt>
    <dgm:pt modelId="{F0EE9B90-F050-486E-994E-60A5116A8A39}" type="pres">
      <dgm:prSet presAssocID="{3B9CA149-0524-4524-8953-A0F05579612F}" presName="hierChild2" presStyleCnt="0"/>
      <dgm:spPr/>
    </dgm:pt>
  </dgm:ptLst>
  <dgm:cxnLst>
    <dgm:cxn modelId="{4693900D-5DFA-47CA-8432-9414422210E1}" type="presOf" srcId="{A5752241-26D2-411C-8982-0DBF67688CB2}" destId="{C8FE89F3-2F3F-4451-9D0B-49BEC0B355AD}" srcOrd="0" destOrd="0" presId="urn:microsoft.com/office/officeart/2005/8/layout/hierarchy1"/>
    <dgm:cxn modelId="{C3F5C93F-8754-4C12-A3B4-9A081B76768F}" srcId="{A5752241-26D2-411C-8982-0DBF67688CB2}" destId="{C6FDA483-399F-49AB-8AC5-C905E136D764}" srcOrd="0" destOrd="0" parTransId="{A50C3B98-B6B7-42F9-85FF-66AA9A74168C}" sibTransId="{FF46CF23-CF2E-43B9-9DF0-3C41E42F8245}"/>
    <dgm:cxn modelId="{39C28354-99DD-4766-B055-FF3F8889C5BB}" type="presOf" srcId="{3B9CA149-0524-4524-8953-A0F05579612F}" destId="{9B744EA3-9CAA-459A-AC71-851F79750E1A}" srcOrd="0" destOrd="0" presId="urn:microsoft.com/office/officeart/2005/8/layout/hierarchy1"/>
    <dgm:cxn modelId="{84764D77-9B1D-44B0-9077-76958C9FB7A8}" srcId="{A5752241-26D2-411C-8982-0DBF67688CB2}" destId="{3B9CA149-0524-4524-8953-A0F05579612F}" srcOrd="2" destOrd="0" parTransId="{B9CAE658-17D3-4742-B52A-2911F52015BD}" sibTransId="{9643E114-70CD-45A4-8BA7-F46954DCD110}"/>
    <dgm:cxn modelId="{46925C9C-3F9C-40DB-A34B-571B0F75C2AE}" srcId="{A5752241-26D2-411C-8982-0DBF67688CB2}" destId="{A3DEE161-8716-42E9-89FE-27BC86E4078C}" srcOrd="1" destOrd="0" parTransId="{5E3CCB5A-5D48-41A0-89C8-9A5D697B3B2E}" sibTransId="{3A09C285-C5E9-4630-A1D3-5AB3C8EEE8A1}"/>
    <dgm:cxn modelId="{47649DCE-9FA0-4513-9A7C-FA0A7CA661E8}" type="presOf" srcId="{A3DEE161-8716-42E9-89FE-27BC86E4078C}" destId="{20BE387A-C87D-48A5-8BF6-ADC5A4DF2B03}" srcOrd="0" destOrd="0" presId="urn:microsoft.com/office/officeart/2005/8/layout/hierarchy1"/>
    <dgm:cxn modelId="{45C3B9D6-EC40-4939-89CB-249806711E3D}" type="presOf" srcId="{C6FDA483-399F-49AB-8AC5-C905E136D764}" destId="{B1DB1054-7D91-4226-B5AE-57492681AE9B}" srcOrd="0" destOrd="0" presId="urn:microsoft.com/office/officeart/2005/8/layout/hierarchy1"/>
    <dgm:cxn modelId="{FB982DC6-2181-46B1-825E-0A431C0DF891}" type="presParOf" srcId="{C8FE89F3-2F3F-4451-9D0B-49BEC0B355AD}" destId="{127E72E9-A97E-424F-8796-F4D1D775A044}" srcOrd="0" destOrd="0" presId="urn:microsoft.com/office/officeart/2005/8/layout/hierarchy1"/>
    <dgm:cxn modelId="{F477F8DF-EEB7-4F6D-8EBC-57FA4C8015E1}" type="presParOf" srcId="{127E72E9-A97E-424F-8796-F4D1D775A044}" destId="{1A912E93-95AE-45EB-8BE8-D319F9CE502B}" srcOrd="0" destOrd="0" presId="urn:microsoft.com/office/officeart/2005/8/layout/hierarchy1"/>
    <dgm:cxn modelId="{6461BF7B-00F8-451C-B486-9952D3030507}" type="presParOf" srcId="{1A912E93-95AE-45EB-8BE8-D319F9CE502B}" destId="{61C946D9-A6B0-48B9-9AC0-3D2A9D418A44}" srcOrd="0" destOrd="0" presId="urn:microsoft.com/office/officeart/2005/8/layout/hierarchy1"/>
    <dgm:cxn modelId="{DC2A4379-7642-4433-B0E8-BE23C3CB532B}" type="presParOf" srcId="{1A912E93-95AE-45EB-8BE8-D319F9CE502B}" destId="{B1DB1054-7D91-4226-B5AE-57492681AE9B}" srcOrd="1" destOrd="0" presId="urn:microsoft.com/office/officeart/2005/8/layout/hierarchy1"/>
    <dgm:cxn modelId="{A1D8D152-7ECB-44F8-918D-D323A7463E4E}" type="presParOf" srcId="{127E72E9-A97E-424F-8796-F4D1D775A044}" destId="{DB001415-04AE-42B4-AF80-F512653E4641}" srcOrd="1" destOrd="0" presId="urn:microsoft.com/office/officeart/2005/8/layout/hierarchy1"/>
    <dgm:cxn modelId="{C5DA207E-7138-40A0-BEA8-CC8B4775A7D4}" type="presParOf" srcId="{C8FE89F3-2F3F-4451-9D0B-49BEC0B355AD}" destId="{4E7B1264-7C72-49AC-B135-7D61BEE2D70B}" srcOrd="1" destOrd="0" presId="urn:microsoft.com/office/officeart/2005/8/layout/hierarchy1"/>
    <dgm:cxn modelId="{3ED9A03A-2C83-4C3F-9362-1248F0ECBAA0}" type="presParOf" srcId="{4E7B1264-7C72-49AC-B135-7D61BEE2D70B}" destId="{32DAC369-07D6-41DC-A32A-FBAB08A62C0C}" srcOrd="0" destOrd="0" presId="urn:microsoft.com/office/officeart/2005/8/layout/hierarchy1"/>
    <dgm:cxn modelId="{C45ACC1A-684E-431A-9623-0B5850052EB4}" type="presParOf" srcId="{32DAC369-07D6-41DC-A32A-FBAB08A62C0C}" destId="{BB9983F4-A590-4F87-BF71-5E98D5D22319}" srcOrd="0" destOrd="0" presId="urn:microsoft.com/office/officeart/2005/8/layout/hierarchy1"/>
    <dgm:cxn modelId="{27458623-21E5-4E07-8CF1-10383FD53D96}" type="presParOf" srcId="{32DAC369-07D6-41DC-A32A-FBAB08A62C0C}" destId="{20BE387A-C87D-48A5-8BF6-ADC5A4DF2B03}" srcOrd="1" destOrd="0" presId="urn:microsoft.com/office/officeart/2005/8/layout/hierarchy1"/>
    <dgm:cxn modelId="{053F92C9-CD69-49E4-8DF2-B884E84BDEA5}" type="presParOf" srcId="{4E7B1264-7C72-49AC-B135-7D61BEE2D70B}" destId="{18B00F78-36EC-4D06-8B65-79B679152F6A}" srcOrd="1" destOrd="0" presId="urn:microsoft.com/office/officeart/2005/8/layout/hierarchy1"/>
    <dgm:cxn modelId="{AF541305-DCC2-48D0-A14B-2C4DED5FB3C4}" type="presParOf" srcId="{C8FE89F3-2F3F-4451-9D0B-49BEC0B355AD}" destId="{7F2B1486-0813-4B51-8F19-5B5DB4FC120F}" srcOrd="2" destOrd="0" presId="urn:microsoft.com/office/officeart/2005/8/layout/hierarchy1"/>
    <dgm:cxn modelId="{020DAD7E-E7D8-4309-B177-3364BD17D6EB}" type="presParOf" srcId="{7F2B1486-0813-4B51-8F19-5B5DB4FC120F}" destId="{55D7646B-B0FB-45AF-A141-94AE7B1F3096}" srcOrd="0" destOrd="0" presId="urn:microsoft.com/office/officeart/2005/8/layout/hierarchy1"/>
    <dgm:cxn modelId="{9687E7F8-9BEC-4340-A642-EE190FC2C2C7}" type="presParOf" srcId="{55D7646B-B0FB-45AF-A141-94AE7B1F3096}" destId="{03C85AA2-943B-4E56-8F8E-DD699C95753E}" srcOrd="0" destOrd="0" presId="urn:microsoft.com/office/officeart/2005/8/layout/hierarchy1"/>
    <dgm:cxn modelId="{55755EDB-FEE6-41F6-B5AC-98FF050C8A0B}" type="presParOf" srcId="{55D7646B-B0FB-45AF-A141-94AE7B1F3096}" destId="{9B744EA3-9CAA-459A-AC71-851F79750E1A}" srcOrd="1" destOrd="0" presId="urn:microsoft.com/office/officeart/2005/8/layout/hierarchy1"/>
    <dgm:cxn modelId="{06075D63-34A6-4BF8-878D-BFC9A7157801}" type="presParOf" srcId="{7F2B1486-0813-4B51-8F19-5B5DB4FC120F}" destId="{F0EE9B90-F050-486E-994E-60A5116A8A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9FDA15-7172-401D-95C8-437D6975466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057331C-E0C4-45FF-9F44-7A54C3FDA2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Jenne Baldwin-Eaton</a:t>
          </a:r>
        </a:p>
      </dgm:t>
    </dgm:pt>
    <dgm:pt modelId="{21DDD28F-4962-4C52-86C2-FE97523DC8AA}" type="parTrans" cxnId="{9C2BF4A4-D086-4A99-A7C6-07B826C30CA3}">
      <dgm:prSet/>
      <dgm:spPr/>
      <dgm:t>
        <a:bodyPr/>
        <a:lstStyle/>
        <a:p>
          <a:endParaRPr lang="en-US"/>
        </a:p>
      </dgm:t>
    </dgm:pt>
    <dgm:pt modelId="{D630B172-F385-4C62-9195-004A3F4156B0}" type="sibTrans" cxnId="{9C2BF4A4-D086-4A99-A7C6-07B826C30CA3}">
      <dgm:prSet/>
      <dgm:spPr/>
      <dgm:t>
        <a:bodyPr/>
        <a:lstStyle/>
        <a:p>
          <a:endParaRPr lang="en-US"/>
        </a:p>
      </dgm:t>
    </dgm:pt>
    <dgm:pt modelId="{ADE9A788-5655-4F11-B79D-09C446F951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coloradowinemaker@me.com</a:t>
          </a:r>
        </a:p>
      </dgm:t>
    </dgm:pt>
    <dgm:pt modelId="{F37BFAF6-726F-4EF1-A8BE-2218CC79A7AE}" type="parTrans" cxnId="{EDE1CEA3-D782-40D2-AEBB-7C98BFC265F9}">
      <dgm:prSet/>
      <dgm:spPr/>
      <dgm:t>
        <a:bodyPr/>
        <a:lstStyle/>
        <a:p>
          <a:endParaRPr lang="en-US"/>
        </a:p>
      </dgm:t>
    </dgm:pt>
    <dgm:pt modelId="{D20206A3-B1E2-40A7-AC56-82285A06F0D0}" type="sibTrans" cxnId="{EDE1CEA3-D782-40D2-AEBB-7C98BFC265F9}">
      <dgm:prSet/>
      <dgm:spPr/>
      <dgm:t>
        <a:bodyPr/>
        <a:lstStyle/>
        <a:p>
          <a:endParaRPr lang="en-US"/>
        </a:p>
      </dgm:t>
    </dgm:pt>
    <dgm:pt modelId="{FA37FB5A-B130-413C-A40F-1213FCE748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BIG thank you to all the wineries and folks  that answered questions to make this possible</a:t>
          </a:r>
        </a:p>
      </dgm:t>
    </dgm:pt>
    <dgm:pt modelId="{0655D8F5-5694-4DF0-BF97-46D30C62AE28}" type="parTrans" cxnId="{571E6509-973C-469F-A504-9798B0C81EF0}">
      <dgm:prSet/>
      <dgm:spPr/>
      <dgm:t>
        <a:bodyPr/>
        <a:lstStyle/>
        <a:p>
          <a:endParaRPr lang="en-US"/>
        </a:p>
      </dgm:t>
    </dgm:pt>
    <dgm:pt modelId="{0DC9240C-A000-450D-9483-8BCFB840BDD7}" type="sibTrans" cxnId="{571E6509-973C-469F-A504-9798B0C81EF0}">
      <dgm:prSet/>
      <dgm:spPr/>
      <dgm:t>
        <a:bodyPr/>
        <a:lstStyle/>
        <a:p>
          <a:endParaRPr lang="en-US"/>
        </a:p>
      </dgm:t>
    </dgm:pt>
    <dgm:pt modelId="{DE08AA2B-6E27-473C-A3CD-4A9BAA5EB831}" type="pres">
      <dgm:prSet presAssocID="{A99FDA15-7172-401D-95C8-437D69754665}" presName="root" presStyleCnt="0">
        <dgm:presLayoutVars>
          <dgm:dir/>
          <dgm:resizeHandles val="exact"/>
        </dgm:presLayoutVars>
      </dgm:prSet>
      <dgm:spPr/>
    </dgm:pt>
    <dgm:pt modelId="{5A59BB52-4309-4628-91CF-4E78C3FE79CA}" type="pres">
      <dgm:prSet presAssocID="{F057331C-E0C4-45FF-9F44-7A54C3FDA25C}" presName="compNode" presStyleCnt="0"/>
      <dgm:spPr/>
    </dgm:pt>
    <dgm:pt modelId="{F31C89FB-C25D-43C0-A863-3C7B3EE41681}" type="pres">
      <dgm:prSet presAssocID="{F057331C-E0C4-45FF-9F44-7A54C3FDA25C}" presName="bgRect" presStyleLbl="bgShp" presStyleIdx="0" presStyleCnt="3"/>
      <dgm:spPr/>
    </dgm:pt>
    <dgm:pt modelId="{1A4BEBFC-4DA8-441A-A0FA-A40D613107B9}" type="pres">
      <dgm:prSet presAssocID="{F057331C-E0C4-45FF-9F44-7A54C3FDA25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F5D83258-3064-43ED-B3A7-952C07F983C8}" type="pres">
      <dgm:prSet presAssocID="{F057331C-E0C4-45FF-9F44-7A54C3FDA25C}" presName="spaceRect" presStyleCnt="0"/>
      <dgm:spPr/>
    </dgm:pt>
    <dgm:pt modelId="{C68412F0-72CE-404B-8737-DD08D82476B7}" type="pres">
      <dgm:prSet presAssocID="{F057331C-E0C4-45FF-9F44-7A54C3FDA25C}" presName="parTx" presStyleLbl="revTx" presStyleIdx="0" presStyleCnt="3">
        <dgm:presLayoutVars>
          <dgm:chMax val="0"/>
          <dgm:chPref val="0"/>
        </dgm:presLayoutVars>
      </dgm:prSet>
      <dgm:spPr/>
    </dgm:pt>
    <dgm:pt modelId="{E6D5FA14-91A4-42D9-B373-17C2064B3590}" type="pres">
      <dgm:prSet presAssocID="{D630B172-F385-4C62-9195-004A3F4156B0}" presName="sibTrans" presStyleCnt="0"/>
      <dgm:spPr/>
    </dgm:pt>
    <dgm:pt modelId="{5E33D3E0-F317-43EC-B67D-FCB15E800F92}" type="pres">
      <dgm:prSet presAssocID="{ADE9A788-5655-4F11-B79D-09C446F951D0}" presName="compNode" presStyleCnt="0"/>
      <dgm:spPr/>
    </dgm:pt>
    <dgm:pt modelId="{09BC9C5A-D430-4281-8562-39CC6916CD94}" type="pres">
      <dgm:prSet presAssocID="{ADE9A788-5655-4F11-B79D-09C446F951D0}" presName="bgRect" presStyleLbl="bgShp" presStyleIdx="1" presStyleCnt="3"/>
      <dgm:spPr/>
    </dgm:pt>
    <dgm:pt modelId="{821A4613-2E04-49A5-81C6-54E8DD8F7DD3}" type="pres">
      <dgm:prSet presAssocID="{ADE9A788-5655-4F11-B79D-09C446F951D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2FACB008-5266-414D-971F-06AE2DAC58C2}" type="pres">
      <dgm:prSet presAssocID="{ADE9A788-5655-4F11-B79D-09C446F951D0}" presName="spaceRect" presStyleCnt="0"/>
      <dgm:spPr/>
    </dgm:pt>
    <dgm:pt modelId="{E56B9E4F-AAD2-4CC3-8D94-64F25ADE653C}" type="pres">
      <dgm:prSet presAssocID="{ADE9A788-5655-4F11-B79D-09C446F951D0}" presName="parTx" presStyleLbl="revTx" presStyleIdx="1" presStyleCnt="3">
        <dgm:presLayoutVars>
          <dgm:chMax val="0"/>
          <dgm:chPref val="0"/>
        </dgm:presLayoutVars>
      </dgm:prSet>
      <dgm:spPr/>
    </dgm:pt>
    <dgm:pt modelId="{81C308AB-2B93-471F-B287-5EAF4C4038B8}" type="pres">
      <dgm:prSet presAssocID="{D20206A3-B1E2-40A7-AC56-82285A06F0D0}" presName="sibTrans" presStyleCnt="0"/>
      <dgm:spPr/>
    </dgm:pt>
    <dgm:pt modelId="{C229E0CB-021C-49DA-A8D5-CD3394C4A7C4}" type="pres">
      <dgm:prSet presAssocID="{FA37FB5A-B130-413C-A40F-1213FCE748F0}" presName="compNode" presStyleCnt="0"/>
      <dgm:spPr/>
    </dgm:pt>
    <dgm:pt modelId="{B5C6C842-7AF8-432E-BB2F-7D304DB04BE8}" type="pres">
      <dgm:prSet presAssocID="{FA37FB5A-B130-413C-A40F-1213FCE748F0}" presName="bgRect" presStyleLbl="bgShp" presStyleIdx="2" presStyleCnt="3"/>
      <dgm:spPr/>
    </dgm:pt>
    <dgm:pt modelId="{741EF459-6539-4CDC-8177-A22E66EE07D4}" type="pres">
      <dgm:prSet presAssocID="{FA37FB5A-B130-413C-A40F-1213FCE748F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e"/>
        </a:ext>
      </dgm:extLst>
    </dgm:pt>
    <dgm:pt modelId="{F7F8F4E5-941B-4E47-B0A4-877A3E47FF9F}" type="pres">
      <dgm:prSet presAssocID="{FA37FB5A-B130-413C-A40F-1213FCE748F0}" presName="spaceRect" presStyleCnt="0"/>
      <dgm:spPr/>
    </dgm:pt>
    <dgm:pt modelId="{B23703FF-3C7B-4442-A769-3D8FBA343CDD}" type="pres">
      <dgm:prSet presAssocID="{FA37FB5A-B130-413C-A40F-1213FCE748F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71E6509-973C-469F-A504-9798B0C81EF0}" srcId="{A99FDA15-7172-401D-95C8-437D69754665}" destId="{FA37FB5A-B130-413C-A40F-1213FCE748F0}" srcOrd="2" destOrd="0" parTransId="{0655D8F5-5694-4DF0-BF97-46D30C62AE28}" sibTransId="{0DC9240C-A000-450D-9483-8BCFB840BDD7}"/>
    <dgm:cxn modelId="{7E906A11-7B56-4656-AB70-12FC0CA559D3}" type="presOf" srcId="{FA37FB5A-B130-413C-A40F-1213FCE748F0}" destId="{B23703FF-3C7B-4442-A769-3D8FBA343CDD}" srcOrd="0" destOrd="0" presId="urn:microsoft.com/office/officeart/2018/2/layout/IconVerticalSolidList"/>
    <dgm:cxn modelId="{9BD92B35-7F2D-4DBB-AC49-DC0C1EF56594}" type="presOf" srcId="{A99FDA15-7172-401D-95C8-437D69754665}" destId="{DE08AA2B-6E27-473C-A3CD-4A9BAA5EB831}" srcOrd="0" destOrd="0" presId="urn:microsoft.com/office/officeart/2018/2/layout/IconVerticalSolidList"/>
    <dgm:cxn modelId="{EDE1CEA3-D782-40D2-AEBB-7C98BFC265F9}" srcId="{A99FDA15-7172-401D-95C8-437D69754665}" destId="{ADE9A788-5655-4F11-B79D-09C446F951D0}" srcOrd="1" destOrd="0" parTransId="{F37BFAF6-726F-4EF1-A8BE-2218CC79A7AE}" sibTransId="{D20206A3-B1E2-40A7-AC56-82285A06F0D0}"/>
    <dgm:cxn modelId="{9C2BF4A4-D086-4A99-A7C6-07B826C30CA3}" srcId="{A99FDA15-7172-401D-95C8-437D69754665}" destId="{F057331C-E0C4-45FF-9F44-7A54C3FDA25C}" srcOrd="0" destOrd="0" parTransId="{21DDD28F-4962-4C52-86C2-FE97523DC8AA}" sibTransId="{D630B172-F385-4C62-9195-004A3F4156B0}"/>
    <dgm:cxn modelId="{642F3FB7-41C3-4371-816A-EFAAD134D3E7}" type="presOf" srcId="{ADE9A788-5655-4F11-B79D-09C446F951D0}" destId="{E56B9E4F-AAD2-4CC3-8D94-64F25ADE653C}" srcOrd="0" destOrd="0" presId="urn:microsoft.com/office/officeart/2018/2/layout/IconVerticalSolidList"/>
    <dgm:cxn modelId="{0ACB29BD-B8B9-4841-B6EA-132BBB53D8FA}" type="presOf" srcId="{F057331C-E0C4-45FF-9F44-7A54C3FDA25C}" destId="{C68412F0-72CE-404B-8737-DD08D82476B7}" srcOrd="0" destOrd="0" presId="urn:microsoft.com/office/officeart/2018/2/layout/IconVerticalSolidList"/>
    <dgm:cxn modelId="{ECB8E97C-E5EC-4C48-963D-8AC9A3C291AD}" type="presParOf" srcId="{DE08AA2B-6E27-473C-A3CD-4A9BAA5EB831}" destId="{5A59BB52-4309-4628-91CF-4E78C3FE79CA}" srcOrd="0" destOrd="0" presId="urn:microsoft.com/office/officeart/2018/2/layout/IconVerticalSolidList"/>
    <dgm:cxn modelId="{29636C58-1C66-4E76-9400-DC5B3093BF51}" type="presParOf" srcId="{5A59BB52-4309-4628-91CF-4E78C3FE79CA}" destId="{F31C89FB-C25D-43C0-A863-3C7B3EE41681}" srcOrd="0" destOrd="0" presId="urn:microsoft.com/office/officeart/2018/2/layout/IconVerticalSolidList"/>
    <dgm:cxn modelId="{2201D753-FF88-4613-84C5-438DC5D47B24}" type="presParOf" srcId="{5A59BB52-4309-4628-91CF-4E78C3FE79CA}" destId="{1A4BEBFC-4DA8-441A-A0FA-A40D613107B9}" srcOrd="1" destOrd="0" presId="urn:microsoft.com/office/officeart/2018/2/layout/IconVerticalSolidList"/>
    <dgm:cxn modelId="{82A46277-8686-42AC-9A19-25AD8866422C}" type="presParOf" srcId="{5A59BB52-4309-4628-91CF-4E78C3FE79CA}" destId="{F5D83258-3064-43ED-B3A7-952C07F983C8}" srcOrd="2" destOrd="0" presId="urn:microsoft.com/office/officeart/2018/2/layout/IconVerticalSolidList"/>
    <dgm:cxn modelId="{96B20E0F-4792-4B29-8988-88E441FD155E}" type="presParOf" srcId="{5A59BB52-4309-4628-91CF-4E78C3FE79CA}" destId="{C68412F0-72CE-404B-8737-DD08D82476B7}" srcOrd="3" destOrd="0" presId="urn:microsoft.com/office/officeart/2018/2/layout/IconVerticalSolidList"/>
    <dgm:cxn modelId="{C829A7E1-E956-4CF2-B827-19EA3C6A8F12}" type="presParOf" srcId="{DE08AA2B-6E27-473C-A3CD-4A9BAA5EB831}" destId="{E6D5FA14-91A4-42D9-B373-17C2064B3590}" srcOrd="1" destOrd="0" presId="urn:microsoft.com/office/officeart/2018/2/layout/IconVerticalSolidList"/>
    <dgm:cxn modelId="{C913995D-109D-40F7-AB7D-A533F8572E99}" type="presParOf" srcId="{DE08AA2B-6E27-473C-A3CD-4A9BAA5EB831}" destId="{5E33D3E0-F317-43EC-B67D-FCB15E800F92}" srcOrd="2" destOrd="0" presId="urn:microsoft.com/office/officeart/2018/2/layout/IconVerticalSolidList"/>
    <dgm:cxn modelId="{AABD0236-E699-4DEE-AFFF-8EA946DDF6F8}" type="presParOf" srcId="{5E33D3E0-F317-43EC-B67D-FCB15E800F92}" destId="{09BC9C5A-D430-4281-8562-39CC6916CD94}" srcOrd="0" destOrd="0" presId="urn:microsoft.com/office/officeart/2018/2/layout/IconVerticalSolidList"/>
    <dgm:cxn modelId="{E70D6EA5-FB8B-4D4D-A853-354EF143BF1E}" type="presParOf" srcId="{5E33D3E0-F317-43EC-B67D-FCB15E800F92}" destId="{821A4613-2E04-49A5-81C6-54E8DD8F7DD3}" srcOrd="1" destOrd="0" presId="urn:microsoft.com/office/officeart/2018/2/layout/IconVerticalSolidList"/>
    <dgm:cxn modelId="{570A203D-0C65-49D4-99D8-69D8FF5CF25D}" type="presParOf" srcId="{5E33D3E0-F317-43EC-B67D-FCB15E800F92}" destId="{2FACB008-5266-414D-971F-06AE2DAC58C2}" srcOrd="2" destOrd="0" presId="urn:microsoft.com/office/officeart/2018/2/layout/IconVerticalSolidList"/>
    <dgm:cxn modelId="{D046B804-F971-4663-89CF-86B43AADC58B}" type="presParOf" srcId="{5E33D3E0-F317-43EC-B67D-FCB15E800F92}" destId="{E56B9E4F-AAD2-4CC3-8D94-64F25ADE653C}" srcOrd="3" destOrd="0" presId="urn:microsoft.com/office/officeart/2018/2/layout/IconVerticalSolidList"/>
    <dgm:cxn modelId="{C5A7D420-134E-48A1-B719-AEFB612165EA}" type="presParOf" srcId="{DE08AA2B-6E27-473C-A3CD-4A9BAA5EB831}" destId="{81C308AB-2B93-471F-B287-5EAF4C4038B8}" srcOrd="3" destOrd="0" presId="urn:microsoft.com/office/officeart/2018/2/layout/IconVerticalSolidList"/>
    <dgm:cxn modelId="{7A88E8EA-15D3-4DAA-BF94-AE24A90D010D}" type="presParOf" srcId="{DE08AA2B-6E27-473C-A3CD-4A9BAA5EB831}" destId="{C229E0CB-021C-49DA-A8D5-CD3394C4A7C4}" srcOrd="4" destOrd="0" presId="urn:microsoft.com/office/officeart/2018/2/layout/IconVerticalSolidList"/>
    <dgm:cxn modelId="{7552FB2E-9624-43FA-AAC1-6E722A68720E}" type="presParOf" srcId="{C229E0CB-021C-49DA-A8D5-CD3394C4A7C4}" destId="{B5C6C842-7AF8-432E-BB2F-7D304DB04BE8}" srcOrd="0" destOrd="0" presId="urn:microsoft.com/office/officeart/2018/2/layout/IconVerticalSolidList"/>
    <dgm:cxn modelId="{42641E5E-5075-4D6C-BFC1-56689095B05D}" type="presParOf" srcId="{C229E0CB-021C-49DA-A8D5-CD3394C4A7C4}" destId="{741EF459-6539-4CDC-8177-A22E66EE07D4}" srcOrd="1" destOrd="0" presId="urn:microsoft.com/office/officeart/2018/2/layout/IconVerticalSolidList"/>
    <dgm:cxn modelId="{87733429-1D34-439A-B820-AF87397ECCE8}" type="presParOf" srcId="{C229E0CB-021C-49DA-A8D5-CD3394C4A7C4}" destId="{F7F8F4E5-941B-4E47-B0A4-877A3E47FF9F}" srcOrd="2" destOrd="0" presId="urn:microsoft.com/office/officeart/2018/2/layout/IconVerticalSolidList"/>
    <dgm:cxn modelId="{967A0205-9944-4E12-A14A-C01D5D752DA5}" type="presParOf" srcId="{C229E0CB-021C-49DA-A8D5-CD3394C4A7C4}" destId="{B23703FF-3C7B-4442-A769-3D8FBA343C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D90283-AA9B-4035-85FA-A4698B6C49E4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D4D90D7-9D2B-45DE-84E7-0FD7CB067566}">
      <dgm:prSet/>
      <dgm:spPr/>
      <dgm:t>
        <a:bodyPr/>
        <a:lstStyle/>
        <a:p>
          <a:r>
            <a:rPr lang="en-US" dirty="0"/>
            <a:t>Information!</a:t>
          </a:r>
        </a:p>
      </dgm:t>
    </dgm:pt>
    <dgm:pt modelId="{8BF84D72-1BAA-4576-B005-BDF8BDBB92D0}" type="parTrans" cxnId="{C347DE3F-646B-409B-88F6-370AA96BEB6C}">
      <dgm:prSet/>
      <dgm:spPr/>
      <dgm:t>
        <a:bodyPr/>
        <a:lstStyle/>
        <a:p>
          <a:endParaRPr lang="en-US"/>
        </a:p>
      </dgm:t>
    </dgm:pt>
    <dgm:pt modelId="{2E8C25BC-A9A8-42F2-A161-04804FC2B125}" type="sibTrans" cxnId="{C347DE3F-646B-409B-88F6-370AA96BEB6C}">
      <dgm:prSet/>
      <dgm:spPr/>
      <dgm:t>
        <a:bodyPr/>
        <a:lstStyle/>
        <a:p>
          <a:endParaRPr lang="en-US"/>
        </a:p>
      </dgm:t>
    </dgm:pt>
    <dgm:pt modelId="{90FAAD47-4DBA-4B65-8809-5D9D8CD9F51F}">
      <dgm:prSet/>
      <dgm:spPr/>
      <dgm:t>
        <a:bodyPr/>
        <a:lstStyle/>
        <a:p>
          <a:r>
            <a:rPr lang="en-US" dirty="0"/>
            <a:t>Information!</a:t>
          </a:r>
        </a:p>
      </dgm:t>
    </dgm:pt>
    <dgm:pt modelId="{A02E0D6E-4D8D-41B2-AC21-9F1706CCA084}" type="parTrans" cxnId="{BD09F8E9-3462-48F9-BE2C-89AFAB300C5A}">
      <dgm:prSet/>
      <dgm:spPr/>
      <dgm:t>
        <a:bodyPr/>
        <a:lstStyle/>
        <a:p>
          <a:endParaRPr lang="en-US"/>
        </a:p>
      </dgm:t>
    </dgm:pt>
    <dgm:pt modelId="{9E2B75D4-2AA7-489C-935D-B4798AC21939}" type="sibTrans" cxnId="{BD09F8E9-3462-48F9-BE2C-89AFAB300C5A}">
      <dgm:prSet/>
      <dgm:spPr/>
      <dgm:t>
        <a:bodyPr/>
        <a:lstStyle/>
        <a:p>
          <a:endParaRPr lang="en-US"/>
        </a:p>
      </dgm:t>
    </dgm:pt>
    <dgm:pt modelId="{42F0E803-DD6C-4A7A-AB43-B99A3C25724D}">
      <dgm:prSet/>
      <dgm:spPr/>
      <dgm:t>
        <a:bodyPr/>
        <a:lstStyle/>
        <a:p>
          <a:r>
            <a:rPr lang="en-US" dirty="0"/>
            <a:t>Information!</a:t>
          </a:r>
        </a:p>
      </dgm:t>
    </dgm:pt>
    <dgm:pt modelId="{A9A1F4DB-A07A-4D81-8893-B11DAC4F163D}" type="parTrans" cxnId="{40BEE163-5080-4D83-A1F3-FC792A8E4F0E}">
      <dgm:prSet/>
      <dgm:spPr/>
      <dgm:t>
        <a:bodyPr/>
        <a:lstStyle/>
        <a:p>
          <a:endParaRPr lang="en-US"/>
        </a:p>
      </dgm:t>
    </dgm:pt>
    <dgm:pt modelId="{942BACEF-6C7A-4946-A8D2-5F7C5C079911}" type="sibTrans" cxnId="{40BEE163-5080-4D83-A1F3-FC792A8E4F0E}">
      <dgm:prSet/>
      <dgm:spPr/>
      <dgm:t>
        <a:bodyPr/>
        <a:lstStyle/>
        <a:p>
          <a:endParaRPr lang="en-US"/>
        </a:p>
      </dgm:t>
    </dgm:pt>
    <dgm:pt modelId="{18B98729-7016-4498-B429-9CAABE4EC48B}" type="pres">
      <dgm:prSet presAssocID="{8BD90283-AA9B-4035-85FA-A4698B6C49E4}" presName="linear" presStyleCnt="0">
        <dgm:presLayoutVars>
          <dgm:animLvl val="lvl"/>
          <dgm:resizeHandles val="exact"/>
        </dgm:presLayoutVars>
      </dgm:prSet>
      <dgm:spPr/>
    </dgm:pt>
    <dgm:pt modelId="{1254290F-51A7-406C-B6AF-AEB27D4AF5FA}" type="pres">
      <dgm:prSet presAssocID="{2D4D90D7-9D2B-45DE-84E7-0FD7CB0675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9003EF-38EB-4F25-A251-9503B6EF089A}" type="pres">
      <dgm:prSet presAssocID="{2E8C25BC-A9A8-42F2-A161-04804FC2B125}" presName="spacer" presStyleCnt="0"/>
      <dgm:spPr/>
    </dgm:pt>
    <dgm:pt modelId="{2464E6D7-936C-483F-8505-C7DDFFB851F3}" type="pres">
      <dgm:prSet presAssocID="{90FAAD47-4DBA-4B65-8809-5D9D8CD9F51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CF4AC75-EB4E-4EF9-9F5C-03307A85D8D2}" type="pres">
      <dgm:prSet presAssocID="{9E2B75D4-2AA7-489C-935D-B4798AC21939}" presName="spacer" presStyleCnt="0"/>
      <dgm:spPr/>
    </dgm:pt>
    <dgm:pt modelId="{D80680F4-9B87-41F7-8A5A-FF212DE5613F}" type="pres">
      <dgm:prSet presAssocID="{42F0E803-DD6C-4A7A-AB43-B99A3C2572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347DE3F-646B-409B-88F6-370AA96BEB6C}" srcId="{8BD90283-AA9B-4035-85FA-A4698B6C49E4}" destId="{2D4D90D7-9D2B-45DE-84E7-0FD7CB067566}" srcOrd="0" destOrd="0" parTransId="{8BF84D72-1BAA-4576-B005-BDF8BDBB92D0}" sibTransId="{2E8C25BC-A9A8-42F2-A161-04804FC2B125}"/>
    <dgm:cxn modelId="{16927F46-A141-4032-9231-429F8CC650DD}" type="presOf" srcId="{8BD90283-AA9B-4035-85FA-A4698B6C49E4}" destId="{18B98729-7016-4498-B429-9CAABE4EC48B}" srcOrd="0" destOrd="0" presId="urn:microsoft.com/office/officeart/2005/8/layout/vList2"/>
    <dgm:cxn modelId="{40BEE163-5080-4D83-A1F3-FC792A8E4F0E}" srcId="{8BD90283-AA9B-4035-85FA-A4698B6C49E4}" destId="{42F0E803-DD6C-4A7A-AB43-B99A3C25724D}" srcOrd="2" destOrd="0" parTransId="{A9A1F4DB-A07A-4D81-8893-B11DAC4F163D}" sibTransId="{942BACEF-6C7A-4946-A8D2-5F7C5C079911}"/>
    <dgm:cxn modelId="{137EB870-D613-4021-B55B-8ACDDF0DBEA0}" type="presOf" srcId="{2D4D90D7-9D2B-45DE-84E7-0FD7CB067566}" destId="{1254290F-51A7-406C-B6AF-AEB27D4AF5FA}" srcOrd="0" destOrd="0" presId="urn:microsoft.com/office/officeart/2005/8/layout/vList2"/>
    <dgm:cxn modelId="{08F76AC3-8084-4D77-BAD1-CEB6781EE868}" type="presOf" srcId="{90FAAD47-4DBA-4B65-8809-5D9D8CD9F51F}" destId="{2464E6D7-936C-483F-8505-C7DDFFB851F3}" srcOrd="0" destOrd="0" presId="urn:microsoft.com/office/officeart/2005/8/layout/vList2"/>
    <dgm:cxn modelId="{F7C6DECA-12B4-4880-AB89-528BF137342D}" type="presOf" srcId="{42F0E803-DD6C-4A7A-AB43-B99A3C25724D}" destId="{D80680F4-9B87-41F7-8A5A-FF212DE5613F}" srcOrd="0" destOrd="0" presId="urn:microsoft.com/office/officeart/2005/8/layout/vList2"/>
    <dgm:cxn modelId="{BD09F8E9-3462-48F9-BE2C-89AFAB300C5A}" srcId="{8BD90283-AA9B-4035-85FA-A4698B6C49E4}" destId="{90FAAD47-4DBA-4B65-8809-5D9D8CD9F51F}" srcOrd="1" destOrd="0" parTransId="{A02E0D6E-4D8D-41B2-AC21-9F1706CCA084}" sibTransId="{9E2B75D4-2AA7-489C-935D-B4798AC21939}"/>
    <dgm:cxn modelId="{D388C92B-50AA-4717-9510-1E386B110B5D}" type="presParOf" srcId="{18B98729-7016-4498-B429-9CAABE4EC48B}" destId="{1254290F-51A7-406C-B6AF-AEB27D4AF5FA}" srcOrd="0" destOrd="0" presId="urn:microsoft.com/office/officeart/2005/8/layout/vList2"/>
    <dgm:cxn modelId="{A86E8ED2-454B-4015-9173-0A2F272B4D99}" type="presParOf" srcId="{18B98729-7016-4498-B429-9CAABE4EC48B}" destId="{AC9003EF-38EB-4F25-A251-9503B6EF089A}" srcOrd="1" destOrd="0" presId="urn:microsoft.com/office/officeart/2005/8/layout/vList2"/>
    <dgm:cxn modelId="{53FC01D2-371E-4309-A6C4-443C47FD6E2A}" type="presParOf" srcId="{18B98729-7016-4498-B429-9CAABE4EC48B}" destId="{2464E6D7-936C-483F-8505-C7DDFFB851F3}" srcOrd="2" destOrd="0" presId="urn:microsoft.com/office/officeart/2005/8/layout/vList2"/>
    <dgm:cxn modelId="{A25A3632-69BA-4538-815F-001572E77B91}" type="presParOf" srcId="{18B98729-7016-4498-B429-9CAABE4EC48B}" destId="{4CF4AC75-EB4E-4EF9-9F5C-03307A85D8D2}" srcOrd="3" destOrd="0" presId="urn:microsoft.com/office/officeart/2005/8/layout/vList2"/>
    <dgm:cxn modelId="{BD6344C1-5A75-4C5F-AC77-5A0CB8BB4BBD}" type="presParOf" srcId="{18B98729-7016-4498-B429-9CAABE4EC48B}" destId="{D80680F4-9B87-41F7-8A5A-FF212DE5613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F5F30A-9D7E-4297-A594-A9286C9374C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B1EB259-BD9C-41A3-A0C7-EF2C3F041447}">
      <dgm:prSet/>
      <dgm:spPr/>
      <dgm:t>
        <a:bodyPr/>
        <a:lstStyle/>
        <a:p>
          <a:r>
            <a:rPr lang="en-US"/>
            <a:t>Tasting room traffic</a:t>
          </a:r>
        </a:p>
      </dgm:t>
    </dgm:pt>
    <dgm:pt modelId="{CB48C34C-A375-49FD-8DC5-5E2834C471C1}" type="parTrans" cxnId="{6F1F6A43-7A1D-407A-BE39-AB9F30A07A40}">
      <dgm:prSet/>
      <dgm:spPr/>
      <dgm:t>
        <a:bodyPr/>
        <a:lstStyle/>
        <a:p>
          <a:endParaRPr lang="en-US"/>
        </a:p>
      </dgm:t>
    </dgm:pt>
    <dgm:pt modelId="{C3B864F1-3B6C-49D1-9B48-F834290EE941}" type="sibTrans" cxnId="{6F1F6A43-7A1D-407A-BE39-AB9F30A07A40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4DB1C04A-9677-4151-9B7E-14B08DC03023}">
      <dgm:prSet/>
      <dgm:spPr/>
      <dgm:t>
        <a:bodyPr/>
        <a:lstStyle/>
        <a:p>
          <a:r>
            <a:rPr lang="en-US"/>
            <a:t>January – April</a:t>
          </a:r>
        </a:p>
      </dgm:t>
    </dgm:pt>
    <dgm:pt modelId="{10031507-95C6-4EEF-A1CE-BA15EA1A0228}" type="parTrans" cxnId="{9306AAAB-3046-4471-A1FB-D585053A4134}">
      <dgm:prSet/>
      <dgm:spPr/>
      <dgm:t>
        <a:bodyPr/>
        <a:lstStyle/>
        <a:p>
          <a:endParaRPr lang="en-US"/>
        </a:p>
      </dgm:t>
    </dgm:pt>
    <dgm:pt modelId="{3A2F98D4-3BE6-43CE-B6A5-367B381EA0C0}" type="sibTrans" cxnId="{9306AAAB-3046-4471-A1FB-D585053A4134}">
      <dgm:prSet/>
      <dgm:spPr/>
      <dgm:t>
        <a:bodyPr/>
        <a:lstStyle/>
        <a:p>
          <a:endParaRPr lang="en-US"/>
        </a:p>
      </dgm:t>
    </dgm:pt>
    <dgm:pt modelId="{717AF110-585B-4B69-A726-E195094C240D}">
      <dgm:prSet/>
      <dgm:spPr/>
      <dgm:t>
        <a:bodyPr/>
        <a:lstStyle/>
        <a:p>
          <a:r>
            <a:rPr lang="en-US"/>
            <a:t>May – September</a:t>
          </a:r>
        </a:p>
      </dgm:t>
    </dgm:pt>
    <dgm:pt modelId="{35B7A136-4E9A-4A54-BDC7-D1212D1AC3CE}" type="parTrans" cxnId="{E4080C25-A680-41A3-86A3-6BE0C6F4AC4A}">
      <dgm:prSet/>
      <dgm:spPr/>
      <dgm:t>
        <a:bodyPr/>
        <a:lstStyle/>
        <a:p>
          <a:endParaRPr lang="en-US"/>
        </a:p>
      </dgm:t>
    </dgm:pt>
    <dgm:pt modelId="{8CDADC8B-7AE6-47CC-A884-D2F074539AB7}" type="sibTrans" cxnId="{E4080C25-A680-41A3-86A3-6BE0C6F4AC4A}">
      <dgm:prSet/>
      <dgm:spPr/>
      <dgm:t>
        <a:bodyPr/>
        <a:lstStyle/>
        <a:p>
          <a:endParaRPr lang="en-US"/>
        </a:p>
      </dgm:t>
    </dgm:pt>
    <dgm:pt modelId="{EE784A4D-80E3-4635-8BC1-9AC08C9DF914}">
      <dgm:prSet/>
      <dgm:spPr/>
      <dgm:t>
        <a:bodyPr/>
        <a:lstStyle/>
        <a:p>
          <a:r>
            <a:rPr lang="en-US"/>
            <a:t>October</a:t>
          </a:r>
        </a:p>
      </dgm:t>
    </dgm:pt>
    <dgm:pt modelId="{21C47D01-80CA-47BF-B88A-0366A4785A41}" type="parTrans" cxnId="{15036EA5-CC72-497B-A5E6-E91D77E80A7C}">
      <dgm:prSet/>
      <dgm:spPr/>
      <dgm:t>
        <a:bodyPr/>
        <a:lstStyle/>
        <a:p>
          <a:endParaRPr lang="en-US"/>
        </a:p>
      </dgm:t>
    </dgm:pt>
    <dgm:pt modelId="{17D715C8-D6DC-4BE7-A03D-8010027ED3DD}" type="sibTrans" cxnId="{15036EA5-CC72-497B-A5E6-E91D77E80A7C}">
      <dgm:prSet/>
      <dgm:spPr/>
      <dgm:t>
        <a:bodyPr/>
        <a:lstStyle/>
        <a:p>
          <a:endParaRPr lang="en-US"/>
        </a:p>
      </dgm:t>
    </dgm:pt>
    <dgm:pt modelId="{C5B0E84B-91AD-4FFA-919A-1F8EF874CC37}">
      <dgm:prSet/>
      <dgm:spPr/>
      <dgm:t>
        <a:bodyPr/>
        <a:lstStyle/>
        <a:p>
          <a:r>
            <a:rPr lang="en-US"/>
            <a:t>November – December</a:t>
          </a:r>
        </a:p>
      </dgm:t>
    </dgm:pt>
    <dgm:pt modelId="{30B6927E-A45C-449E-A44E-6437916BE642}" type="parTrans" cxnId="{F74F45EA-37D3-4BD4-A273-22BCB8AA90E3}">
      <dgm:prSet/>
      <dgm:spPr/>
      <dgm:t>
        <a:bodyPr/>
        <a:lstStyle/>
        <a:p>
          <a:endParaRPr lang="en-US"/>
        </a:p>
      </dgm:t>
    </dgm:pt>
    <dgm:pt modelId="{7D27CA43-87C5-4E9B-9844-4DB0A18EC650}" type="sibTrans" cxnId="{F74F45EA-37D3-4BD4-A273-22BCB8AA90E3}">
      <dgm:prSet/>
      <dgm:spPr/>
      <dgm:t>
        <a:bodyPr/>
        <a:lstStyle/>
        <a:p>
          <a:endParaRPr lang="en-US"/>
        </a:p>
      </dgm:t>
    </dgm:pt>
    <dgm:pt modelId="{79339BDF-A160-4517-8CB0-E21FC880A437}">
      <dgm:prSet/>
      <dgm:spPr/>
      <dgm:t>
        <a:bodyPr/>
        <a:lstStyle/>
        <a:p>
          <a:r>
            <a:rPr lang="en-US"/>
            <a:t>Wine Club</a:t>
          </a:r>
        </a:p>
      </dgm:t>
    </dgm:pt>
    <dgm:pt modelId="{B78A26D5-70EB-40CB-A609-D47FEE71AE94}" type="parTrans" cxnId="{D8DA1213-1450-4F9A-BD9F-DFD75B01E4C2}">
      <dgm:prSet/>
      <dgm:spPr/>
      <dgm:t>
        <a:bodyPr/>
        <a:lstStyle/>
        <a:p>
          <a:endParaRPr lang="en-US"/>
        </a:p>
      </dgm:t>
    </dgm:pt>
    <dgm:pt modelId="{1072C1D6-2B9B-4A6D-9600-A43A19D13685}" type="sibTrans" cxnId="{D8DA1213-1450-4F9A-BD9F-DFD75B01E4C2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8107E97D-EA8E-4CD1-95A3-1FF0D02037C5}">
      <dgm:prSet/>
      <dgm:spPr/>
      <dgm:t>
        <a:bodyPr/>
        <a:lstStyle/>
        <a:p>
          <a:r>
            <a:rPr lang="en-US"/>
            <a:t>Wine Festivals</a:t>
          </a:r>
        </a:p>
      </dgm:t>
    </dgm:pt>
    <dgm:pt modelId="{7D32FA4E-BC2E-48EE-97D0-EF636D6B6BAA}" type="parTrans" cxnId="{601F9EE0-E3B4-4EEA-8EE9-1430D994FB7A}">
      <dgm:prSet/>
      <dgm:spPr/>
      <dgm:t>
        <a:bodyPr/>
        <a:lstStyle/>
        <a:p>
          <a:endParaRPr lang="en-US"/>
        </a:p>
      </dgm:t>
    </dgm:pt>
    <dgm:pt modelId="{20BC68B9-C94F-4714-999B-84FF96B46760}" type="sibTrans" cxnId="{601F9EE0-E3B4-4EEA-8EE9-1430D994FB7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2AB5B5D3-AAC0-4DB9-A2B1-C4BADABFCF48}">
      <dgm:prSet/>
      <dgm:spPr/>
      <dgm:t>
        <a:bodyPr/>
        <a:lstStyle/>
        <a:p>
          <a:r>
            <a:rPr lang="en-US"/>
            <a:t>Farmers Markets</a:t>
          </a:r>
        </a:p>
      </dgm:t>
    </dgm:pt>
    <dgm:pt modelId="{C4FF7C01-1978-4DCE-ACF5-F66980FA2F47}" type="parTrans" cxnId="{E3F2DFEF-7C8A-4689-80E8-B07DFDAFA12C}">
      <dgm:prSet/>
      <dgm:spPr/>
      <dgm:t>
        <a:bodyPr/>
        <a:lstStyle/>
        <a:p>
          <a:endParaRPr lang="en-US"/>
        </a:p>
      </dgm:t>
    </dgm:pt>
    <dgm:pt modelId="{247C6773-90D3-4F76-81EF-2B9DD9E94480}" type="sibTrans" cxnId="{E3F2DFEF-7C8A-4689-80E8-B07DFDAFA12C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70479D61-90DF-475B-9BD9-F0FDAFA1CA0A}" type="pres">
      <dgm:prSet presAssocID="{A4F5F30A-9D7E-4297-A594-A9286C9374C4}" presName="Name0" presStyleCnt="0">
        <dgm:presLayoutVars>
          <dgm:animLvl val="lvl"/>
          <dgm:resizeHandles val="exact"/>
        </dgm:presLayoutVars>
      </dgm:prSet>
      <dgm:spPr/>
    </dgm:pt>
    <dgm:pt modelId="{2387128F-A502-46F3-A234-DCC8E01DB97D}" type="pres">
      <dgm:prSet presAssocID="{9B1EB259-BD9C-41A3-A0C7-EF2C3F041447}" presName="compositeNode" presStyleCnt="0">
        <dgm:presLayoutVars>
          <dgm:bulletEnabled val="1"/>
        </dgm:presLayoutVars>
      </dgm:prSet>
      <dgm:spPr/>
    </dgm:pt>
    <dgm:pt modelId="{2475121F-AEB7-4DBA-9362-462380ADBD91}" type="pres">
      <dgm:prSet presAssocID="{9B1EB259-BD9C-41A3-A0C7-EF2C3F041447}" presName="bgRect" presStyleLbl="alignNode1" presStyleIdx="0" presStyleCnt="4"/>
      <dgm:spPr/>
    </dgm:pt>
    <dgm:pt modelId="{B18BF2FB-A0C1-4EAB-85FB-5D0475D45632}" type="pres">
      <dgm:prSet presAssocID="{C3B864F1-3B6C-49D1-9B48-F834290EE941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D4741A05-AC19-4731-866E-9212B2C50EFC}" type="pres">
      <dgm:prSet presAssocID="{9B1EB259-BD9C-41A3-A0C7-EF2C3F041447}" presName="nodeRect" presStyleLbl="alignNode1" presStyleIdx="0" presStyleCnt="4">
        <dgm:presLayoutVars>
          <dgm:bulletEnabled val="1"/>
        </dgm:presLayoutVars>
      </dgm:prSet>
      <dgm:spPr/>
    </dgm:pt>
    <dgm:pt modelId="{E271BCB6-480C-40E9-88C1-EB45C337B150}" type="pres">
      <dgm:prSet presAssocID="{C3B864F1-3B6C-49D1-9B48-F834290EE941}" presName="sibTrans" presStyleCnt="0"/>
      <dgm:spPr/>
    </dgm:pt>
    <dgm:pt modelId="{1A72EC27-165F-4B6A-BEE2-A1BC19AEF48F}" type="pres">
      <dgm:prSet presAssocID="{79339BDF-A160-4517-8CB0-E21FC880A437}" presName="compositeNode" presStyleCnt="0">
        <dgm:presLayoutVars>
          <dgm:bulletEnabled val="1"/>
        </dgm:presLayoutVars>
      </dgm:prSet>
      <dgm:spPr/>
    </dgm:pt>
    <dgm:pt modelId="{C6646669-E98B-4F49-8AC8-C99361CA922D}" type="pres">
      <dgm:prSet presAssocID="{79339BDF-A160-4517-8CB0-E21FC880A437}" presName="bgRect" presStyleLbl="alignNode1" presStyleIdx="1" presStyleCnt="4"/>
      <dgm:spPr/>
    </dgm:pt>
    <dgm:pt modelId="{62140558-D406-4427-9B0C-CC2FA1F6A516}" type="pres">
      <dgm:prSet presAssocID="{1072C1D6-2B9B-4A6D-9600-A43A19D13685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A6AB53E2-4462-4AFD-B06F-F0F6FE1E5922}" type="pres">
      <dgm:prSet presAssocID="{79339BDF-A160-4517-8CB0-E21FC880A437}" presName="nodeRect" presStyleLbl="alignNode1" presStyleIdx="1" presStyleCnt="4">
        <dgm:presLayoutVars>
          <dgm:bulletEnabled val="1"/>
        </dgm:presLayoutVars>
      </dgm:prSet>
      <dgm:spPr/>
    </dgm:pt>
    <dgm:pt modelId="{E764A06E-4300-4FAF-8CA4-B0B0123F7B4F}" type="pres">
      <dgm:prSet presAssocID="{1072C1D6-2B9B-4A6D-9600-A43A19D13685}" presName="sibTrans" presStyleCnt="0"/>
      <dgm:spPr/>
    </dgm:pt>
    <dgm:pt modelId="{F28938C2-034E-449B-8199-1615285A5324}" type="pres">
      <dgm:prSet presAssocID="{8107E97D-EA8E-4CD1-95A3-1FF0D02037C5}" presName="compositeNode" presStyleCnt="0">
        <dgm:presLayoutVars>
          <dgm:bulletEnabled val="1"/>
        </dgm:presLayoutVars>
      </dgm:prSet>
      <dgm:spPr/>
    </dgm:pt>
    <dgm:pt modelId="{DD9F853C-8FB4-4396-B9F6-D6323ACA768A}" type="pres">
      <dgm:prSet presAssocID="{8107E97D-EA8E-4CD1-95A3-1FF0D02037C5}" presName="bgRect" presStyleLbl="alignNode1" presStyleIdx="2" presStyleCnt="4"/>
      <dgm:spPr/>
    </dgm:pt>
    <dgm:pt modelId="{17125459-1756-447A-BD58-76BF3D09163F}" type="pres">
      <dgm:prSet presAssocID="{20BC68B9-C94F-4714-999B-84FF96B46760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2D7E4429-488C-4B8D-BBAA-678D66EB0731}" type="pres">
      <dgm:prSet presAssocID="{8107E97D-EA8E-4CD1-95A3-1FF0D02037C5}" presName="nodeRect" presStyleLbl="alignNode1" presStyleIdx="2" presStyleCnt="4">
        <dgm:presLayoutVars>
          <dgm:bulletEnabled val="1"/>
        </dgm:presLayoutVars>
      </dgm:prSet>
      <dgm:spPr/>
    </dgm:pt>
    <dgm:pt modelId="{2F16E58C-AF62-4825-9E72-5A94E3B168F1}" type="pres">
      <dgm:prSet presAssocID="{20BC68B9-C94F-4714-999B-84FF96B46760}" presName="sibTrans" presStyleCnt="0"/>
      <dgm:spPr/>
    </dgm:pt>
    <dgm:pt modelId="{F5F65E51-35FA-42BA-8112-9C2DD6D93760}" type="pres">
      <dgm:prSet presAssocID="{2AB5B5D3-AAC0-4DB9-A2B1-C4BADABFCF48}" presName="compositeNode" presStyleCnt="0">
        <dgm:presLayoutVars>
          <dgm:bulletEnabled val="1"/>
        </dgm:presLayoutVars>
      </dgm:prSet>
      <dgm:spPr/>
    </dgm:pt>
    <dgm:pt modelId="{3BEEF8CE-88C5-48CC-8D49-02E325276D71}" type="pres">
      <dgm:prSet presAssocID="{2AB5B5D3-AAC0-4DB9-A2B1-C4BADABFCF48}" presName="bgRect" presStyleLbl="alignNode1" presStyleIdx="3" presStyleCnt="4"/>
      <dgm:spPr/>
    </dgm:pt>
    <dgm:pt modelId="{A0FE732C-BFEC-459A-8BA3-7E3E68F2D1D0}" type="pres">
      <dgm:prSet presAssocID="{247C6773-90D3-4F76-81EF-2B9DD9E94480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2CAB3861-7244-4C77-9BCA-8A65395E9107}" type="pres">
      <dgm:prSet presAssocID="{2AB5B5D3-AAC0-4DB9-A2B1-C4BADABFCF48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D8DA1213-1450-4F9A-BD9F-DFD75B01E4C2}" srcId="{A4F5F30A-9D7E-4297-A594-A9286C9374C4}" destId="{79339BDF-A160-4517-8CB0-E21FC880A437}" srcOrd="1" destOrd="0" parTransId="{B78A26D5-70EB-40CB-A609-D47FEE71AE94}" sibTransId="{1072C1D6-2B9B-4A6D-9600-A43A19D13685}"/>
    <dgm:cxn modelId="{D49D1A1A-5EA5-4E41-9DD3-85055DA16E88}" type="presOf" srcId="{247C6773-90D3-4F76-81EF-2B9DD9E94480}" destId="{A0FE732C-BFEC-459A-8BA3-7E3E68F2D1D0}" srcOrd="0" destOrd="0" presId="urn:microsoft.com/office/officeart/2016/7/layout/LinearBlockProcessNumbered"/>
    <dgm:cxn modelId="{BE3FD91A-3327-45FE-B445-3E165C07F38F}" type="presOf" srcId="{8107E97D-EA8E-4CD1-95A3-1FF0D02037C5}" destId="{2D7E4429-488C-4B8D-BBAA-678D66EB0731}" srcOrd="1" destOrd="0" presId="urn:microsoft.com/office/officeart/2016/7/layout/LinearBlockProcessNumbered"/>
    <dgm:cxn modelId="{1130FC23-9E0B-45A7-A67F-4B9E6582D879}" type="presOf" srcId="{A4F5F30A-9D7E-4297-A594-A9286C9374C4}" destId="{70479D61-90DF-475B-9BD9-F0FDAFA1CA0A}" srcOrd="0" destOrd="0" presId="urn:microsoft.com/office/officeart/2016/7/layout/LinearBlockProcessNumbered"/>
    <dgm:cxn modelId="{E4080C25-A680-41A3-86A3-6BE0C6F4AC4A}" srcId="{9B1EB259-BD9C-41A3-A0C7-EF2C3F041447}" destId="{717AF110-585B-4B69-A726-E195094C240D}" srcOrd="1" destOrd="0" parTransId="{35B7A136-4E9A-4A54-BDC7-D1212D1AC3CE}" sibTransId="{8CDADC8B-7AE6-47CC-A884-D2F074539AB7}"/>
    <dgm:cxn modelId="{53BD572C-297D-4094-BAD0-941FF2EF33BC}" type="presOf" srcId="{717AF110-585B-4B69-A726-E195094C240D}" destId="{D4741A05-AC19-4731-866E-9212B2C50EFC}" srcOrd="0" destOrd="2" presId="urn:microsoft.com/office/officeart/2016/7/layout/LinearBlockProcessNumbered"/>
    <dgm:cxn modelId="{F62E8E36-943D-4765-872A-5B5E9FB4360A}" type="presOf" srcId="{EE784A4D-80E3-4635-8BC1-9AC08C9DF914}" destId="{D4741A05-AC19-4731-866E-9212B2C50EFC}" srcOrd="0" destOrd="3" presId="urn:microsoft.com/office/officeart/2016/7/layout/LinearBlockProcessNumbered"/>
    <dgm:cxn modelId="{6F1F6A43-7A1D-407A-BE39-AB9F30A07A40}" srcId="{A4F5F30A-9D7E-4297-A594-A9286C9374C4}" destId="{9B1EB259-BD9C-41A3-A0C7-EF2C3F041447}" srcOrd="0" destOrd="0" parTransId="{CB48C34C-A375-49FD-8DC5-5E2834C471C1}" sibTransId="{C3B864F1-3B6C-49D1-9B48-F834290EE941}"/>
    <dgm:cxn modelId="{06568B4B-20DB-4186-928F-FD2492803D0D}" type="presOf" srcId="{C5B0E84B-91AD-4FFA-919A-1F8EF874CC37}" destId="{D4741A05-AC19-4731-866E-9212B2C50EFC}" srcOrd="0" destOrd="4" presId="urn:microsoft.com/office/officeart/2016/7/layout/LinearBlockProcessNumbered"/>
    <dgm:cxn modelId="{77EF7B55-0622-4CA5-8A8C-9FB85EB9BFEB}" type="presOf" srcId="{1072C1D6-2B9B-4A6D-9600-A43A19D13685}" destId="{62140558-D406-4427-9B0C-CC2FA1F6A516}" srcOrd="0" destOrd="0" presId="urn:microsoft.com/office/officeart/2016/7/layout/LinearBlockProcessNumbered"/>
    <dgm:cxn modelId="{570B4A66-F0BB-4734-AA5B-F5DDB3410619}" type="presOf" srcId="{9B1EB259-BD9C-41A3-A0C7-EF2C3F041447}" destId="{D4741A05-AC19-4731-866E-9212B2C50EFC}" srcOrd="1" destOrd="0" presId="urn:microsoft.com/office/officeart/2016/7/layout/LinearBlockProcessNumbered"/>
    <dgm:cxn modelId="{5835346B-441C-426A-88E1-CE4990236CE8}" type="presOf" srcId="{20BC68B9-C94F-4714-999B-84FF96B46760}" destId="{17125459-1756-447A-BD58-76BF3D09163F}" srcOrd="0" destOrd="0" presId="urn:microsoft.com/office/officeart/2016/7/layout/LinearBlockProcessNumbered"/>
    <dgm:cxn modelId="{165E776D-13BA-4123-AA42-107BE27859BD}" type="presOf" srcId="{79339BDF-A160-4517-8CB0-E21FC880A437}" destId="{A6AB53E2-4462-4AFD-B06F-F0F6FE1E5922}" srcOrd="1" destOrd="0" presId="urn:microsoft.com/office/officeart/2016/7/layout/LinearBlockProcessNumbered"/>
    <dgm:cxn modelId="{6030CD81-D5B9-4202-945B-14E9C6E57AE6}" type="presOf" srcId="{2AB5B5D3-AAC0-4DB9-A2B1-C4BADABFCF48}" destId="{3BEEF8CE-88C5-48CC-8D49-02E325276D71}" srcOrd="0" destOrd="0" presId="urn:microsoft.com/office/officeart/2016/7/layout/LinearBlockProcessNumbered"/>
    <dgm:cxn modelId="{8BF7898E-E788-475E-AC09-C15F41790F65}" type="presOf" srcId="{9B1EB259-BD9C-41A3-A0C7-EF2C3F041447}" destId="{2475121F-AEB7-4DBA-9362-462380ADBD91}" srcOrd="0" destOrd="0" presId="urn:microsoft.com/office/officeart/2016/7/layout/LinearBlockProcessNumbered"/>
    <dgm:cxn modelId="{13F2D39A-1878-45E5-94ED-CDE27CFC47BA}" type="presOf" srcId="{4DB1C04A-9677-4151-9B7E-14B08DC03023}" destId="{D4741A05-AC19-4731-866E-9212B2C50EFC}" srcOrd="0" destOrd="1" presId="urn:microsoft.com/office/officeart/2016/7/layout/LinearBlockProcessNumbered"/>
    <dgm:cxn modelId="{15036EA5-CC72-497B-A5E6-E91D77E80A7C}" srcId="{9B1EB259-BD9C-41A3-A0C7-EF2C3F041447}" destId="{EE784A4D-80E3-4635-8BC1-9AC08C9DF914}" srcOrd="2" destOrd="0" parTransId="{21C47D01-80CA-47BF-B88A-0366A4785A41}" sibTransId="{17D715C8-D6DC-4BE7-A03D-8010027ED3DD}"/>
    <dgm:cxn modelId="{9306AAAB-3046-4471-A1FB-D585053A4134}" srcId="{9B1EB259-BD9C-41A3-A0C7-EF2C3F041447}" destId="{4DB1C04A-9677-4151-9B7E-14B08DC03023}" srcOrd="0" destOrd="0" parTransId="{10031507-95C6-4EEF-A1CE-BA15EA1A0228}" sibTransId="{3A2F98D4-3BE6-43CE-B6A5-367B381EA0C0}"/>
    <dgm:cxn modelId="{48C8EFC4-ADFD-406D-9A84-F3EE62BC4745}" type="presOf" srcId="{2AB5B5D3-AAC0-4DB9-A2B1-C4BADABFCF48}" destId="{2CAB3861-7244-4C77-9BCA-8A65395E9107}" srcOrd="1" destOrd="0" presId="urn:microsoft.com/office/officeart/2016/7/layout/LinearBlockProcessNumbered"/>
    <dgm:cxn modelId="{601F9EE0-E3B4-4EEA-8EE9-1430D994FB7A}" srcId="{A4F5F30A-9D7E-4297-A594-A9286C9374C4}" destId="{8107E97D-EA8E-4CD1-95A3-1FF0D02037C5}" srcOrd="2" destOrd="0" parTransId="{7D32FA4E-BC2E-48EE-97D0-EF636D6B6BAA}" sibTransId="{20BC68B9-C94F-4714-999B-84FF96B46760}"/>
    <dgm:cxn modelId="{65B8C0E3-5FA4-45F5-A1F9-BEB99A724F4D}" type="presOf" srcId="{79339BDF-A160-4517-8CB0-E21FC880A437}" destId="{C6646669-E98B-4F49-8AC8-C99361CA922D}" srcOrd="0" destOrd="0" presId="urn:microsoft.com/office/officeart/2016/7/layout/LinearBlockProcessNumbered"/>
    <dgm:cxn modelId="{F74F45EA-37D3-4BD4-A273-22BCB8AA90E3}" srcId="{9B1EB259-BD9C-41A3-A0C7-EF2C3F041447}" destId="{C5B0E84B-91AD-4FFA-919A-1F8EF874CC37}" srcOrd="3" destOrd="0" parTransId="{30B6927E-A45C-449E-A44E-6437916BE642}" sibTransId="{7D27CA43-87C5-4E9B-9844-4DB0A18EC650}"/>
    <dgm:cxn modelId="{57B6B8EC-C8F4-48FE-AD91-F5397B45FC37}" type="presOf" srcId="{C3B864F1-3B6C-49D1-9B48-F834290EE941}" destId="{B18BF2FB-A0C1-4EAB-85FB-5D0475D45632}" srcOrd="0" destOrd="0" presId="urn:microsoft.com/office/officeart/2016/7/layout/LinearBlockProcessNumbered"/>
    <dgm:cxn modelId="{E3F2DFEF-7C8A-4689-80E8-B07DFDAFA12C}" srcId="{A4F5F30A-9D7E-4297-A594-A9286C9374C4}" destId="{2AB5B5D3-AAC0-4DB9-A2B1-C4BADABFCF48}" srcOrd="3" destOrd="0" parTransId="{C4FF7C01-1978-4DCE-ACF5-F66980FA2F47}" sibTransId="{247C6773-90D3-4F76-81EF-2B9DD9E94480}"/>
    <dgm:cxn modelId="{491B68F5-2CEB-434E-80CB-256AE72DA25F}" type="presOf" srcId="{8107E97D-EA8E-4CD1-95A3-1FF0D02037C5}" destId="{DD9F853C-8FB4-4396-B9F6-D6323ACA768A}" srcOrd="0" destOrd="0" presId="urn:microsoft.com/office/officeart/2016/7/layout/LinearBlockProcessNumbered"/>
    <dgm:cxn modelId="{1FF95F89-D027-4B85-BD8C-F0D77D04B7D5}" type="presParOf" srcId="{70479D61-90DF-475B-9BD9-F0FDAFA1CA0A}" destId="{2387128F-A502-46F3-A234-DCC8E01DB97D}" srcOrd="0" destOrd="0" presId="urn:microsoft.com/office/officeart/2016/7/layout/LinearBlockProcessNumbered"/>
    <dgm:cxn modelId="{48EAAD34-CA0C-46AE-A2B4-EED4C7632A51}" type="presParOf" srcId="{2387128F-A502-46F3-A234-DCC8E01DB97D}" destId="{2475121F-AEB7-4DBA-9362-462380ADBD91}" srcOrd="0" destOrd="0" presId="urn:microsoft.com/office/officeart/2016/7/layout/LinearBlockProcessNumbered"/>
    <dgm:cxn modelId="{3B83B1B5-AA2D-483D-8EC3-B49520867C3C}" type="presParOf" srcId="{2387128F-A502-46F3-A234-DCC8E01DB97D}" destId="{B18BF2FB-A0C1-4EAB-85FB-5D0475D45632}" srcOrd="1" destOrd="0" presId="urn:microsoft.com/office/officeart/2016/7/layout/LinearBlockProcessNumbered"/>
    <dgm:cxn modelId="{F4C3D4D0-8DAF-4911-BF49-2E8A609D3BA9}" type="presParOf" srcId="{2387128F-A502-46F3-A234-DCC8E01DB97D}" destId="{D4741A05-AC19-4731-866E-9212B2C50EFC}" srcOrd="2" destOrd="0" presId="urn:microsoft.com/office/officeart/2016/7/layout/LinearBlockProcessNumbered"/>
    <dgm:cxn modelId="{8EE659F8-CCB9-4ED6-A2D3-2E910038A0C8}" type="presParOf" srcId="{70479D61-90DF-475B-9BD9-F0FDAFA1CA0A}" destId="{E271BCB6-480C-40E9-88C1-EB45C337B150}" srcOrd="1" destOrd="0" presId="urn:microsoft.com/office/officeart/2016/7/layout/LinearBlockProcessNumbered"/>
    <dgm:cxn modelId="{4731E5E7-6EB5-4BBF-AE9D-219AB199C309}" type="presParOf" srcId="{70479D61-90DF-475B-9BD9-F0FDAFA1CA0A}" destId="{1A72EC27-165F-4B6A-BEE2-A1BC19AEF48F}" srcOrd="2" destOrd="0" presId="urn:microsoft.com/office/officeart/2016/7/layout/LinearBlockProcessNumbered"/>
    <dgm:cxn modelId="{0EC4271A-5C0B-47DB-9CA7-930EFBB42070}" type="presParOf" srcId="{1A72EC27-165F-4B6A-BEE2-A1BC19AEF48F}" destId="{C6646669-E98B-4F49-8AC8-C99361CA922D}" srcOrd="0" destOrd="0" presId="urn:microsoft.com/office/officeart/2016/7/layout/LinearBlockProcessNumbered"/>
    <dgm:cxn modelId="{8BF7357F-8820-47A7-99CB-51673BCE9B9E}" type="presParOf" srcId="{1A72EC27-165F-4B6A-BEE2-A1BC19AEF48F}" destId="{62140558-D406-4427-9B0C-CC2FA1F6A516}" srcOrd="1" destOrd="0" presId="urn:microsoft.com/office/officeart/2016/7/layout/LinearBlockProcessNumbered"/>
    <dgm:cxn modelId="{0CB3D4CE-C48C-42D2-BE84-78F7AF8524ED}" type="presParOf" srcId="{1A72EC27-165F-4B6A-BEE2-A1BC19AEF48F}" destId="{A6AB53E2-4462-4AFD-B06F-F0F6FE1E5922}" srcOrd="2" destOrd="0" presId="urn:microsoft.com/office/officeart/2016/7/layout/LinearBlockProcessNumbered"/>
    <dgm:cxn modelId="{59B94DAF-141B-400D-9EE9-BCE9FE82D060}" type="presParOf" srcId="{70479D61-90DF-475B-9BD9-F0FDAFA1CA0A}" destId="{E764A06E-4300-4FAF-8CA4-B0B0123F7B4F}" srcOrd="3" destOrd="0" presId="urn:microsoft.com/office/officeart/2016/7/layout/LinearBlockProcessNumbered"/>
    <dgm:cxn modelId="{D60F2EE7-02CD-427A-B65A-546E78912BC9}" type="presParOf" srcId="{70479D61-90DF-475B-9BD9-F0FDAFA1CA0A}" destId="{F28938C2-034E-449B-8199-1615285A5324}" srcOrd="4" destOrd="0" presId="urn:microsoft.com/office/officeart/2016/7/layout/LinearBlockProcessNumbered"/>
    <dgm:cxn modelId="{E922258A-7EA4-4BD6-BEBD-72B392FAA39E}" type="presParOf" srcId="{F28938C2-034E-449B-8199-1615285A5324}" destId="{DD9F853C-8FB4-4396-B9F6-D6323ACA768A}" srcOrd="0" destOrd="0" presId="urn:microsoft.com/office/officeart/2016/7/layout/LinearBlockProcessNumbered"/>
    <dgm:cxn modelId="{2FE68113-4BBF-45CD-9BB3-CF4AE0068403}" type="presParOf" srcId="{F28938C2-034E-449B-8199-1615285A5324}" destId="{17125459-1756-447A-BD58-76BF3D09163F}" srcOrd="1" destOrd="0" presId="urn:microsoft.com/office/officeart/2016/7/layout/LinearBlockProcessNumbered"/>
    <dgm:cxn modelId="{085FED4D-D355-4741-BE0B-CBF63D675F77}" type="presParOf" srcId="{F28938C2-034E-449B-8199-1615285A5324}" destId="{2D7E4429-488C-4B8D-BBAA-678D66EB0731}" srcOrd="2" destOrd="0" presId="urn:microsoft.com/office/officeart/2016/7/layout/LinearBlockProcessNumbered"/>
    <dgm:cxn modelId="{25D0035A-070D-4CD2-8818-07412346B0E1}" type="presParOf" srcId="{70479D61-90DF-475B-9BD9-F0FDAFA1CA0A}" destId="{2F16E58C-AF62-4825-9E72-5A94E3B168F1}" srcOrd="5" destOrd="0" presId="urn:microsoft.com/office/officeart/2016/7/layout/LinearBlockProcessNumbered"/>
    <dgm:cxn modelId="{5C634129-19A9-49C4-A835-7965AD8F215B}" type="presParOf" srcId="{70479D61-90DF-475B-9BD9-F0FDAFA1CA0A}" destId="{F5F65E51-35FA-42BA-8112-9C2DD6D93760}" srcOrd="6" destOrd="0" presId="urn:microsoft.com/office/officeart/2016/7/layout/LinearBlockProcessNumbered"/>
    <dgm:cxn modelId="{F82BBD0E-8894-46B1-A436-AF34C97898A1}" type="presParOf" srcId="{F5F65E51-35FA-42BA-8112-9C2DD6D93760}" destId="{3BEEF8CE-88C5-48CC-8D49-02E325276D71}" srcOrd="0" destOrd="0" presId="urn:microsoft.com/office/officeart/2016/7/layout/LinearBlockProcessNumbered"/>
    <dgm:cxn modelId="{EA85DF8D-AD33-4979-BC28-D78A0F33A2F7}" type="presParOf" srcId="{F5F65E51-35FA-42BA-8112-9C2DD6D93760}" destId="{A0FE732C-BFEC-459A-8BA3-7E3E68F2D1D0}" srcOrd="1" destOrd="0" presId="urn:microsoft.com/office/officeart/2016/7/layout/LinearBlockProcessNumbered"/>
    <dgm:cxn modelId="{40B3AB34-44A3-4A95-A6E9-69A9060026A6}" type="presParOf" srcId="{F5F65E51-35FA-42BA-8112-9C2DD6D93760}" destId="{2CAB3861-7244-4C77-9BCA-8A65395E910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D5E188E-702F-4561-BAC5-498F15B2F48A}">
      <dgm:prSet/>
      <dgm:spPr/>
      <dgm:t>
        <a:bodyPr/>
        <a:lstStyle/>
        <a:p>
          <a:r>
            <a:rPr lang="en-US" dirty="0"/>
            <a:t>Sales</a:t>
          </a:r>
        </a:p>
      </dgm:t>
    </dgm:pt>
    <dgm:pt modelId="{051F34C5-4354-484D-B590-65E556132114}" type="parTrans" cxnId="{58928B3A-C2B6-483E-AE0A-0F4B14D3BA72}">
      <dgm:prSet/>
      <dgm:spPr/>
      <dgm:t>
        <a:bodyPr/>
        <a:lstStyle/>
        <a:p>
          <a:endParaRPr lang="en-US"/>
        </a:p>
      </dgm:t>
    </dgm:pt>
    <dgm:pt modelId="{D6882FF5-6E29-487F-959C-C13BE659CB8D}" type="sibTrans" cxnId="{58928B3A-C2B6-483E-AE0A-0F4B14D3BA72}">
      <dgm:prSet/>
      <dgm:spPr/>
      <dgm:t>
        <a:bodyPr/>
        <a:lstStyle/>
        <a:p>
          <a:endParaRPr lang="en-US"/>
        </a:p>
      </dgm:t>
    </dgm:pt>
    <dgm:pt modelId="{07E9A4E2-AE26-44E8-BC38-4C4C49FF8B5E}">
      <dgm:prSet/>
      <dgm:spPr/>
      <dgm:t>
        <a:bodyPr/>
        <a:lstStyle/>
        <a:p>
          <a:r>
            <a:rPr lang="en-US" dirty="0"/>
            <a:t>Education/research</a:t>
          </a:r>
        </a:p>
      </dgm:t>
    </dgm:pt>
    <dgm:pt modelId="{E9AB7B5E-D284-4CE4-AC7E-220431E43726}" type="parTrans" cxnId="{95537352-3CDF-4094-BCF3-D7057E07F581}">
      <dgm:prSet/>
      <dgm:spPr/>
      <dgm:t>
        <a:bodyPr/>
        <a:lstStyle/>
        <a:p>
          <a:endParaRPr lang="en-US"/>
        </a:p>
      </dgm:t>
    </dgm:pt>
    <dgm:pt modelId="{E2072E6B-772C-4883-8DBE-96813B3F5256}" type="sibTrans" cxnId="{95537352-3CDF-4094-BCF3-D7057E07F581}">
      <dgm:prSet/>
      <dgm:spPr/>
      <dgm:t>
        <a:bodyPr/>
        <a:lstStyle/>
        <a:p>
          <a:endParaRPr lang="en-US"/>
        </a:p>
      </dgm:t>
    </dgm:pt>
    <dgm:pt modelId="{1916D044-2A8E-43D4-861B-E263C049ECA4}">
      <dgm:prSet/>
      <dgm:spPr/>
      <dgm:t>
        <a:bodyPr/>
        <a:lstStyle/>
        <a:p>
          <a:r>
            <a:rPr lang="en-US" dirty="0"/>
            <a:t>Planning</a:t>
          </a:r>
        </a:p>
      </dgm:t>
    </dgm:pt>
    <dgm:pt modelId="{FEA6D89F-E8A4-4E1F-80FA-E44AEBCBC731}" type="parTrans" cxnId="{008D61F9-87C6-46C8-A81E-55B4A6B34C73}">
      <dgm:prSet/>
      <dgm:spPr/>
      <dgm:t>
        <a:bodyPr/>
        <a:lstStyle/>
        <a:p>
          <a:endParaRPr lang="en-US"/>
        </a:p>
      </dgm:t>
    </dgm:pt>
    <dgm:pt modelId="{4D3F45BC-3B2D-4C81-B907-3459A4ADFBC3}" type="sibTrans" cxnId="{008D61F9-87C6-46C8-A81E-55B4A6B34C73}">
      <dgm:prSet/>
      <dgm:spPr/>
      <dgm:t>
        <a:bodyPr/>
        <a:lstStyle/>
        <a:p>
          <a:endParaRPr lang="en-US"/>
        </a:p>
      </dgm:t>
    </dgm:pt>
    <dgm:pt modelId="{2989F7E6-DA1B-4973-8C28-1DDBAC603564}">
      <dgm:prSet/>
      <dgm:spPr/>
      <dgm:t>
        <a:bodyPr/>
        <a:lstStyle/>
        <a:p>
          <a:r>
            <a:rPr lang="en-US" dirty="0"/>
            <a:t>Licenses/Regulatory</a:t>
          </a:r>
        </a:p>
      </dgm:t>
    </dgm:pt>
    <dgm:pt modelId="{B0BD1414-F467-4E1A-B6C1-5E5FB136BBF7}" type="parTrans" cxnId="{89CDC6C0-5082-4AD7-B9E2-2BC7799DB755}">
      <dgm:prSet/>
      <dgm:spPr/>
      <dgm:t>
        <a:bodyPr/>
        <a:lstStyle/>
        <a:p>
          <a:endParaRPr lang="en-US"/>
        </a:p>
      </dgm:t>
    </dgm:pt>
    <dgm:pt modelId="{32272984-37E2-4B93-AB68-A98EFA021005}" type="sibTrans" cxnId="{89CDC6C0-5082-4AD7-B9E2-2BC7799DB755}">
      <dgm:prSet/>
      <dgm:spPr/>
      <dgm:t>
        <a:bodyPr/>
        <a:lstStyle/>
        <a:p>
          <a:endParaRPr lang="en-US"/>
        </a:p>
      </dgm:t>
    </dgm:pt>
    <dgm:pt modelId="{3686E7E1-A731-47AB-A3FD-E943BF6C25E5}">
      <dgm:prSet/>
      <dgm:spPr/>
      <dgm:t>
        <a:bodyPr/>
        <a:lstStyle/>
        <a:p>
          <a:r>
            <a:rPr lang="en-US" dirty="0"/>
            <a:t>Record Keeping</a:t>
          </a:r>
        </a:p>
      </dgm:t>
    </dgm:pt>
    <dgm:pt modelId="{C82E5F54-3C80-4147-BEA0-920FECA7858A}" type="parTrans" cxnId="{F4014E98-4902-4DCA-93D3-245282935E6A}">
      <dgm:prSet/>
      <dgm:spPr/>
      <dgm:t>
        <a:bodyPr/>
        <a:lstStyle/>
        <a:p>
          <a:endParaRPr lang="en-US"/>
        </a:p>
      </dgm:t>
    </dgm:pt>
    <dgm:pt modelId="{0A1E30DC-23E0-4915-BDF9-A75E0260C438}" type="sibTrans" cxnId="{F4014E98-4902-4DCA-93D3-245282935E6A}">
      <dgm:prSet/>
      <dgm:spPr/>
      <dgm:t>
        <a:bodyPr/>
        <a:lstStyle/>
        <a:p>
          <a:endParaRPr lang="en-US"/>
        </a:p>
      </dgm:t>
    </dgm:pt>
    <dgm:pt modelId="{8A9D08A0-A40C-45B6-A729-3F4091A44102}">
      <dgm:prSet/>
      <dgm:spPr/>
      <dgm:t>
        <a:bodyPr/>
        <a:lstStyle/>
        <a:p>
          <a:r>
            <a:rPr lang="en-US" dirty="0"/>
            <a:t>Jack of all trades</a:t>
          </a:r>
        </a:p>
      </dgm:t>
    </dgm:pt>
    <dgm:pt modelId="{178F7CA7-639F-40F7-B458-603634C100BF}" type="parTrans" cxnId="{AF48B8C6-8C53-4524-A1B8-0CCE150A62CF}">
      <dgm:prSet/>
      <dgm:spPr/>
      <dgm:t>
        <a:bodyPr/>
        <a:lstStyle/>
        <a:p>
          <a:endParaRPr lang="en-US"/>
        </a:p>
      </dgm:t>
    </dgm:pt>
    <dgm:pt modelId="{75AA6824-C22F-492D-B16F-EFF011E3EE0B}" type="sibTrans" cxnId="{AF48B8C6-8C53-4524-A1B8-0CCE150A62CF}">
      <dgm:prSet/>
      <dgm:spPr/>
      <dgm:t>
        <a:bodyPr/>
        <a:lstStyle/>
        <a:p>
          <a:endParaRPr lang="en-US"/>
        </a:p>
      </dgm:t>
    </dgm:pt>
    <dgm:pt modelId="{61E22CB7-269D-4318-85B4-D3804E0D4A60}">
      <dgm:prSet/>
      <dgm:spPr/>
      <dgm:t>
        <a:bodyPr/>
        <a:lstStyle/>
        <a:p>
          <a:r>
            <a:rPr lang="en-US" dirty="0"/>
            <a:t>Brand</a:t>
          </a:r>
        </a:p>
      </dgm:t>
    </dgm:pt>
    <dgm:pt modelId="{47A29ABA-F0A6-40C3-9295-61957328DCDF}" type="parTrans" cxnId="{6598FDE7-6A1E-4495-8D31-D0FD6EABB0D7}">
      <dgm:prSet/>
      <dgm:spPr/>
      <dgm:t>
        <a:bodyPr/>
        <a:lstStyle/>
        <a:p>
          <a:endParaRPr lang="en-US"/>
        </a:p>
      </dgm:t>
    </dgm:pt>
    <dgm:pt modelId="{6AFFFDEB-F291-49C0-8F15-3A52614B0A35}" type="sibTrans" cxnId="{6598FDE7-6A1E-4495-8D31-D0FD6EABB0D7}">
      <dgm:prSet/>
      <dgm:spPr/>
      <dgm:t>
        <a:bodyPr/>
        <a:lstStyle/>
        <a:p>
          <a:endParaRPr lang="en-US"/>
        </a:p>
      </dgm:t>
    </dgm:pt>
    <dgm:pt modelId="{80551BBC-7926-4E59-800B-4A27C5042B8B}" type="pres">
      <dgm:prSet presAssocID="{0DD8915E-DC14-41D6-9BB5-F49E1C265163}" presName="linear" presStyleCnt="0">
        <dgm:presLayoutVars>
          <dgm:animLvl val="lvl"/>
          <dgm:resizeHandles val="exact"/>
        </dgm:presLayoutVars>
      </dgm:prSet>
      <dgm:spPr/>
    </dgm:pt>
    <dgm:pt modelId="{1084A550-C09E-49BF-A175-0EBFF67D3757}" type="pres">
      <dgm:prSet presAssocID="{7D5E188E-702F-4561-BAC5-498F15B2F48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976541E-97FF-4D43-80E8-60C84EA2ABD1}" type="pres">
      <dgm:prSet presAssocID="{D6882FF5-6E29-487F-959C-C13BE659CB8D}" presName="spacer" presStyleCnt="0"/>
      <dgm:spPr/>
    </dgm:pt>
    <dgm:pt modelId="{2F01DF06-D7D2-4504-8D3E-F1A6544A9585}" type="pres">
      <dgm:prSet presAssocID="{07E9A4E2-AE26-44E8-BC38-4C4C49FF8B5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145849E-EE2B-4692-BD7E-F25DC6E91362}" type="pres">
      <dgm:prSet presAssocID="{E2072E6B-772C-4883-8DBE-96813B3F5256}" presName="spacer" presStyleCnt="0"/>
      <dgm:spPr/>
    </dgm:pt>
    <dgm:pt modelId="{01765AED-4F78-4222-A23F-4A6888BCA5B0}" type="pres">
      <dgm:prSet presAssocID="{1916D044-2A8E-43D4-861B-E263C049ECA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817C26C-3C3A-47AD-9E83-BF8606E9A02D}" type="pres">
      <dgm:prSet presAssocID="{4D3F45BC-3B2D-4C81-B907-3459A4ADFBC3}" presName="spacer" presStyleCnt="0"/>
      <dgm:spPr/>
    </dgm:pt>
    <dgm:pt modelId="{8FF631F7-F2CF-4119-940F-0CD56C2E8691}" type="pres">
      <dgm:prSet presAssocID="{2989F7E6-DA1B-4973-8C28-1DDBAC60356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01441BB-FC55-4FEC-9C8C-7274F4B0DA8C}" type="pres">
      <dgm:prSet presAssocID="{32272984-37E2-4B93-AB68-A98EFA021005}" presName="spacer" presStyleCnt="0"/>
      <dgm:spPr/>
    </dgm:pt>
    <dgm:pt modelId="{626BD738-942F-43DD-9C1E-25B626FAFEC0}" type="pres">
      <dgm:prSet presAssocID="{3686E7E1-A731-47AB-A3FD-E943BF6C25E5}" presName="parentText" presStyleLbl="node1" presStyleIdx="4" presStyleCnt="7" custLinFactNeighborX="-482" custLinFactNeighborY="-50000">
        <dgm:presLayoutVars>
          <dgm:chMax val="0"/>
          <dgm:bulletEnabled val="1"/>
        </dgm:presLayoutVars>
      </dgm:prSet>
      <dgm:spPr/>
    </dgm:pt>
    <dgm:pt modelId="{389F595D-2766-403C-8F50-C97BE46B2862}" type="pres">
      <dgm:prSet presAssocID="{0A1E30DC-23E0-4915-BDF9-A75E0260C438}" presName="spacer" presStyleCnt="0"/>
      <dgm:spPr/>
    </dgm:pt>
    <dgm:pt modelId="{B785A93D-44C3-4563-AB05-05FF6B0D7E24}" type="pres">
      <dgm:prSet presAssocID="{8A9D08A0-A40C-45B6-A729-3F4091A4410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AA52447-78C6-4020-A62E-C412AA0F412B}" type="pres">
      <dgm:prSet presAssocID="{75AA6824-C22F-492D-B16F-EFF011E3EE0B}" presName="spacer" presStyleCnt="0"/>
      <dgm:spPr/>
    </dgm:pt>
    <dgm:pt modelId="{D18356DF-681E-46C4-B867-6B5764E6976A}" type="pres">
      <dgm:prSet presAssocID="{61E22CB7-269D-4318-85B4-D3804E0D4A60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81674326-66F8-4D4B-B404-43CC7C3CF1D5}" type="presOf" srcId="{0DD8915E-DC14-41D6-9BB5-F49E1C265163}" destId="{80551BBC-7926-4E59-800B-4A27C5042B8B}" srcOrd="0" destOrd="0" presId="urn:microsoft.com/office/officeart/2005/8/layout/vList2"/>
    <dgm:cxn modelId="{58928B3A-C2B6-483E-AE0A-0F4B14D3BA72}" srcId="{0DD8915E-DC14-41D6-9BB5-F49E1C265163}" destId="{7D5E188E-702F-4561-BAC5-498F15B2F48A}" srcOrd="0" destOrd="0" parTransId="{051F34C5-4354-484D-B590-65E556132114}" sibTransId="{D6882FF5-6E29-487F-959C-C13BE659CB8D}"/>
    <dgm:cxn modelId="{91ADA842-4DF1-4F8C-8272-972BA3384D1A}" type="presOf" srcId="{7D5E188E-702F-4561-BAC5-498F15B2F48A}" destId="{1084A550-C09E-49BF-A175-0EBFF67D3757}" srcOrd="0" destOrd="0" presId="urn:microsoft.com/office/officeart/2005/8/layout/vList2"/>
    <dgm:cxn modelId="{807B5646-F550-481A-B74D-981AB41048F9}" type="presOf" srcId="{07E9A4E2-AE26-44E8-BC38-4C4C49FF8B5E}" destId="{2F01DF06-D7D2-4504-8D3E-F1A6544A9585}" srcOrd="0" destOrd="0" presId="urn:microsoft.com/office/officeart/2005/8/layout/vList2"/>
    <dgm:cxn modelId="{95537352-3CDF-4094-BCF3-D7057E07F581}" srcId="{0DD8915E-DC14-41D6-9BB5-F49E1C265163}" destId="{07E9A4E2-AE26-44E8-BC38-4C4C49FF8B5E}" srcOrd="1" destOrd="0" parTransId="{E9AB7B5E-D284-4CE4-AC7E-220431E43726}" sibTransId="{E2072E6B-772C-4883-8DBE-96813B3F5256}"/>
    <dgm:cxn modelId="{F4014E98-4902-4DCA-93D3-245282935E6A}" srcId="{0DD8915E-DC14-41D6-9BB5-F49E1C265163}" destId="{3686E7E1-A731-47AB-A3FD-E943BF6C25E5}" srcOrd="4" destOrd="0" parTransId="{C82E5F54-3C80-4147-BEA0-920FECA7858A}" sibTransId="{0A1E30DC-23E0-4915-BDF9-A75E0260C438}"/>
    <dgm:cxn modelId="{FCCA449B-D7F1-4DA4-BEFD-2E4ABCAFE342}" type="presOf" srcId="{61E22CB7-269D-4318-85B4-D3804E0D4A60}" destId="{D18356DF-681E-46C4-B867-6B5764E6976A}" srcOrd="0" destOrd="0" presId="urn:microsoft.com/office/officeart/2005/8/layout/vList2"/>
    <dgm:cxn modelId="{1F23B1A7-B2A8-40CF-B272-785B8F309BC7}" type="presOf" srcId="{3686E7E1-A731-47AB-A3FD-E943BF6C25E5}" destId="{626BD738-942F-43DD-9C1E-25B626FAFEC0}" srcOrd="0" destOrd="0" presId="urn:microsoft.com/office/officeart/2005/8/layout/vList2"/>
    <dgm:cxn modelId="{31C937AD-808D-4F48-8916-47E810312E73}" type="presOf" srcId="{1916D044-2A8E-43D4-861B-E263C049ECA4}" destId="{01765AED-4F78-4222-A23F-4A6888BCA5B0}" srcOrd="0" destOrd="0" presId="urn:microsoft.com/office/officeart/2005/8/layout/vList2"/>
    <dgm:cxn modelId="{89CDC6C0-5082-4AD7-B9E2-2BC7799DB755}" srcId="{0DD8915E-DC14-41D6-9BB5-F49E1C265163}" destId="{2989F7E6-DA1B-4973-8C28-1DDBAC603564}" srcOrd="3" destOrd="0" parTransId="{B0BD1414-F467-4E1A-B6C1-5E5FB136BBF7}" sibTransId="{32272984-37E2-4B93-AB68-A98EFA021005}"/>
    <dgm:cxn modelId="{93F136C3-F53B-4D96-B8AF-C5E4138F8E7B}" type="presOf" srcId="{2989F7E6-DA1B-4973-8C28-1DDBAC603564}" destId="{8FF631F7-F2CF-4119-940F-0CD56C2E8691}" srcOrd="0" destOrd="0" presId="urn:microsoft.com/office/officeart/2005/8/layout/vList2"/>
    <dgm:cxn modelId="{AF48B8C6-8C53-4524-A1B8-0CCE150A62CF}" srcId="{0DD8915E-DC14-41D6-9BB5-F49E1C265163}" destId="{8A9D08A0-A40C-45B6-A729-3F4091A44102}" srcOrd="5" destOrd="0" parTransId="{178F7CA7-639F-40F7-B458-603634C100BF}" sibTransId="{75AA6824-C22F-492D-B16F-EFF011E3EE0B}"/>
    <dgm:cxn modelId="{2E5C02CB-144A-4586-A902-DD92C0433953}" type="presOf" srcId="{8A9D08A0-A40C-45B6-A729-3F4091A44102}" destId="{B785A93D-44C3-4563-AB05-05FF6B0D7E24}" srcOrd="0" destOrd="0" presId="urn:microsoft.com/office/officeart/2005/8/layout/vList2"/>
    <dgm:cxn modelId="{6598FDE7-6A1E-4495-8D31-D0FD6EABB0D7}" srcId="{0DD8915E-DC14-41D6-9BB5-F49E1C265163}" destId="{61E22CB7-269D-4318-85B4-D3804E0D4A60}" srcOrd="6" destOrd="0" parTransId="{47A29ABA-F0A6-40C3-9295-61957328DCDF}" sibTransId="{6AFFFDEB-F291-49C0-8F15-3A52614B0A35}"/>
    <dgm:cxn modelId="{008D61F9-87C6-46C8-A81E-55B4A6B34C73}" srcId="{0DD8915E-DC14-41D6-9BB5-F49E1C265163}" destId="{1916D044-2A8E-43D4-861B-E263C049ECA4}" srcOrd="2" destOrd="0" parTransId="{FEA6D89F-E8A4-4E1F-80FA-E44AEBCBC731}" sibTransId="{4D3F45BC-3B2D-4C81-B907-3459A4ADFBC3}"/>
    <dgm:cxn modelId="{B69A092A-E72F-4B91-BA38-DC19FCAB25B5}" type="presParOf" srcId="{80551BBC-7926-4E59-800B-4A27C5042B8B}" destId="{1084A550-C09E-49BF-A175-0EBFF67D3757}" srcOrd="0" destOrd="0" presId="urn:microsoft.com/office/officeart/2005/8/layout/vList2"/>
    <dgm:cxn modelId="{968D0E53-723F-4BB2-890C-D23E4E084206}" type="presParOf" srcId="{80551BBC-7926-4E59-800B-4A27C5042B8B}" destId="{2976541E-97FF-4D43-80E8-60C84EA2ABD1}" srcOrd="1" destOrd="0" presId="urn:microsoft.com/office/officeart/2005/8/layout/vList2"/>
    <dgm:cxn modelId="{4410C824-FF5A-4B11-BC8C-07BE479D7521}" type="presParOf" srcId="{80551BBC-7926-4E59-800B-4A27C5042B8B}" destId="{2F01DF06-D7D2-4504-8D3E-F1A6544A9585}" srcOrd="2" destOrd="0" presId="urn:microsoft.com/office/officeart/2005/8/layout/vList2"/>
    <dgm:cxn modelId="{66F594C4-6F19-40BF-815A-0396062EC1EE}" type="presParOf" srcId="{80551BBC-7926-4E59-800B-4A27C5042B8B}" destId="{1145849E-EE2B-4692-BD7E-F25DC6E91362}" srcOrd="3" destOrd="0" presId="urn:microsoft.com/office/officeart/2005/8/layout/vList2"/>
    <dgm:cxn modelId="{25FBFD03-F0C7-4EDF-88CC-130735A2FB6F}" type="presParOf" srcId="{80551BBC-7926-4E59-800B-4A27C5042B8B}" destId="{01765AED-4F78-4222-A23F-4A6888BCA5B0}" srcOrd="4" destOrd="0" presId="urn:microsoft.com/office/officeart/2005/8/layout/vList2"/>
    <dgm:cxn modelId="{CAF7E8E4-DBF3-4318-ABD2-9584BADE187E}" type="presParOf" srcId="{80551BBC-7926-4E59-800B-4A27C5042B8B}" destId="{0817C26C-3C3A-47AD-9E83-BF8606E9A02D}" srcOrd="5" destOrd="0" presId="urn:microsoft.com/office/officeart/2005/8/layout/vList2"/>
    <dgm:cxn modelId="{4871CD89-8FD9-461A-B59A-255CE45F8E6C}" type="presParOf" srcId="{80551BBC-7926-4E59-800B-4A27C5042B8B}" destId="{8FF631F7-F2CF-4119-940F-0CD56C2E8691}" srcOrd="6" destOrd="0" presId="urn:microsoft.com/office/officeart/2005/8/layout/vList2"/>
    <dgm:cxn modelId="{D8DFBE3D-3491-404A-A625-8DACEC2BF256}" type="presParOf" srcId="{80551BBC-7926-4E59-800B-4A27C5042B8B}" destId="{501441BB-FC55-4FEC-9C8C-7274F4B0DA8C}" srcOrd="7" destOrd="0" presId="urn:microsoft.com/office/officeart/2005/8/layout/vList2"/>
    <dgm:cxn modelId="{D3F88722-5095-4D23-B509-1B78D31F216E}" type="presParOf" srcId="{80551BBC-7926-4E59-800B-4A27C5042B8B}" destId="{626BD738-942F-43DD-9C1E-25B626FAFEC0}" srcOrd="8" destOrd="0" presId="urn:microsoft.com/office/officeart/2005/8/layout/vList2"/>
    <dgm:cxn modelId="{7E88724E-5DA4-4F65-8271-85FBE3A1E6B6}" type="presParOf" srcId="{80551BBC-7926-4E59-800B-4A27C5042B8B}" destId="{389F595D-2766-403C-8F50-C97BE46B2862}" srcOrd="9" destOrd="0" presId="urn:microsoft.com/office/officeart/2005/8/layout/vList2"/>
    <dgm:cxn modelId="{D9B7C155-897A-4BD1-92D4-A31493819F6A}" type="presParOf" srcId="{80551BBC-7926-4E59-800B-4A27C5042B8B}" destId="{B785A93D-44C3-4563-AB05-05FF6B0D7E24}" srcOrd="10" destOrd="0" presId="urn:microsoft.com/office/officeart/2005/8/layout/vList2"/>
    <dgm:cxn modelId="{056CB9AA-7FE6-411C-BEFA-CD9F592993AD}" type="presParOf" srcId="{80551BBC-7926-4E59-800B-4A27C5042B8B}" destId="{CAA52447-78C6-4020-A62E-C412AA0F412B}" srcOrd="11" destOrd="0" presId="urn:microsoft.com/office/officeart/2005/8/layout/vList2"/>
    <dgm:cxn modelId="{AFEE1BB2-8253-4A80-B198-2FF9529B6FFE}" type="presParOf" srcId="{80551BBC-7926-4E59-800B-4A27C5042B8B}" destId="{D18356DF-681E-46C4-B867-6B5764E6976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080BC0-47BB-40A5-B766-6D1A6E02C4C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85C8836-081C-49CA-9DB7-4D98E3E421C2}">
      <dgm:prSet/>
      <dgm:spPr/>
      <dgm:t>
        <a:bodyPr/>
        <a:lstStyle/>
        <a:p>
          <a:r>
            <a:rPr lang="en-US"/>
            <a:t>TTB</a:t>
          </a:r>
        </a:p>
      </dgm:t>
    </dgm:pt>
    <dgm:pt modelId="{27188397-082E-4C6E-B43E-8083B86E6AE3}" type="parTrans" cxnId="{6B06FB26-4698-4558-8718-A7A8CBBA6143}">
      <dgm:prSet/>
      <dgm:spPr/>
      <dgm:t>
        <a:bodyPr/>
        <a:lstStyle/>
        <a:p>
          <a:endParaRPr lang="en-US"/>
        </a:p>
      </dgm:t>
    </dgm:pt>
    <dgm:pt modelId="{E06766C4-EBE2-400B-B4C6-62DE62EFADBC}" type="sibTrans" cxnId="{6B06FB26-4698-4558-8718-A7A8CBBA6143}">
      <dgm:prSet/>
      <dgm:spPr/>
      <dgm:t>
        <a:bodyPr/>
        <a:lstStyle/>
        <a:p>
          <a:endParaRPr lang="en-US"/>
        </a:p>
      </dgm:t>
    </dgm:pt>
    <dgm:pt modelId="{A7BA9301-0009-41B4-BA40-0429B1EE5BD7}">
      <dgm:prSet/>
      <dgm:spPr/>
      <dgm:t>
        <a:bodyPr/>
        <a:lstStyle/>
        <a:p>
          <a:r>
            <a:rPr lang="en-US"/>
            <a:t>State</a:t>
          </a:r>
        </a:p>
      </dgm:t>
    </dgm:pt>
    <dgm:pt modelId="{FDE817A1-0BEC-4874-B932-5E4D956C86ED}" type="parTrans" cxnId="{A376EEBE-8893-4A02-B49C-0A25B500A2E2}">
      <dgm:prSet/>
      <dgm:spPr/>
      <dgm:t>
        <a:bodyPr/>
        <a:lstStyle/>
        <a:p>
          <a:endParaRPr lang="en-US"/>
        </a:p>
      </dgm:t>
    </dgm:pt>
    <dgm:pt modelId="{6A64646E-F8E4-4E2F-8E7A-BBC8CEFADA40}" type="sibTrans" cxnId="{A376EEBE-8893-4A02-B49C-0A25B500A2E2}">
      <dgm:prSet/>
      <dgm:spPr/>
      <dgm:t>
        <a:bodyPr/>
        <a:lstStyle/>
        <a:p>
          <a:endParaRPr lang="en-US"/>
        </a:p>
      </dgm:t>
    </dgm:pt>
    <dgm:pt modelId="{E638A30D-3E11-4A73-BC96-A69D4B845785}">
      <dgm:prSet/>
      <dgm:spPr/>
      <dgm:t>
        <a:bodyPr/>
        <a:lstStyle/>
        <a:p>
          <a:r>
            <a:rPr lang="en-US"/>
            <a:t>Health Department</a:t>
          </a:r>
        </a:p>
      </dgm:t>
    </dgm:pt>
    <dgm:pt modelId="{6414B36D-1093-4962-82A4-A4E7AEF720F7}" type="parTrans" cxnId="{5BD2B996-2F2A-4678-A02D-787E82F8EF5E}">
      <dgm:prSet/>
      <dgm:spPr/>
      <dgm:t>
        <a:bodyPr/>
        <a:lstStyle/>
        <a:p>
          <a:endParaRPr lang="en-US"/>
        </a:p>
      </dgm:t>
    </dgm:pt>
    <dgm:pt modelId="{846F589E-CA8A-4BBC-8AE1-3BED75C67064}" type="sibTrans" cxnId="{5BD2B996-2F2A-4678-A02D-787E82F8EF5E}">
      <dgm:prSet/>
      <dgm:spPr/>
      <dgm:t>
        <a:bodyPr/>
        <a:lstStyle/>
        <a:p>
          <a:endParaRPr lang="en-US"/>
        </a:p>
      </dgm:t>
    </dgm:pt>
    <dgm:pt modelId="{46368DCA-C4AD-465A-8F27-8B46295A395F}">
      <dgm:prSet/>
      <dgm:spPr/>
      <dgm:t>
        <a:bodyPr/>
        <a:lstStyle/>
        <a:p>
          <a:r>
            <a:rPr lang="en-US"/>
            <a:t>FSMA</a:t>
          </a:r>
        </a:p>
      </dgm:t>
    </dgm:pt>
    <dgm:pt modelId="{C8423CF5-5C9B-432E-B927-85B06FD0E9D7}" type="parTrans" cxnId="{9484894F-1996-48E6-953B-AD305510763C}">
      <dgm:prSet/>
      <dgm:spPr/>
      <dgm:t>
        <a:bodyPr/>
        <a:lstStyle/>
        <a:p>
          <a:endParaRPr lang="en-US"/>
        </a:p>
      </dgm:t>
    </dgm:pt>
    <dgm:pt modelId="{C9C1E6F6-0D90-43B9-99F7-D731D4980853}" type="sibTrans" cxnId="{9484894F-1996-48E6-953B-AD305510763C}">
      <dgm:prSet/>
      <dgm:spPr/>
      <dgm:t>
        <a:bodyPr/>
        <a:lstStyle/>
        <a:p>
          <a:endParaRPr lang="en-US"/>
        </a:p>
      </dgm:t>
    </dgm:pt>
    <dgm:pt modelId="{AE9302E0-71E2-4130-B242-64A8AA0F817D}">
      <dgm:prSet/>
      <dgm:spPr/>
      <dgm:t>
        <a:bodyPr/>
        <a:lstStyle/>
        <a:p>
          <a:r>
            <a:rPr lang="en-US"/>
            <a:t>EPA</a:t>
          </a:r>
        </a:p>
      </dgm:t>
    </dgm:pt>
    <dgm:pt modelId="{9D37C565-F7F2-4E17-895B-7F53CA4CA3CE}" type="parTrans" cxnId="{C8596471-FB37-4698-A496-8A8B7430EB1D}">
      <dgm:prSet/>
      <dgm:spPr/>
      <dgm:t>
        <a:bodyPr/>
        <a:lstStyle/>
        <a:p>
          <a:endParaRPr lang="en-US"/>
        </a:p>
      </dgm:t>
    </dgm:pt>
    <dgm:pt modelId="{002550AE-8437-4A01-A240-A5BA2E64AF9F}" type="sibTrans" cxnId="{C8596471-FB37-4698-A496-8A8B7430EB1D}">
      <dgm:prSet/>
      <dgm:spPr/>
      <dgm:t>
        <a:bodyPr/>
        <a:lstStyle/>
        <a:p>
          <a:endParaRPr lang="en-US"/>
        </a:p>
      </dgm:t>
    </dgm:pt>
    <dgm:pt modelId="{50290FF3-705D-444A-93BA-6784918B9320}" type="pres">
      <dgm:prSet presAssocID="{64080BC0-47BB-40A5-B766-6D1A6E02C4C8}" presName="vert0" presStyleCnt="0">
        <dgm:presLayoutVars>
          <dgm:dir/>
          <dgm:animOne val="branch"/>
          <dgm:animLvl val="lvl"/>
        </dgm:presLayoutVars>
      </dgm:prSet>
      <dgm:spPr/>
    </dgm:pt>
    <dgm:pt modelId="{AD1A42EF-34E1-4136-AA9A-99E38B3BF857}" type="pres">
      <dgm:prSet presAssocID="{185C8836-081C-49CA-9DB7-4D98E3E421C2}" presName="thickLine" presStyleLbl="alignNode1" presStyleIdx="0" presStyleCnt="5"/>
      <dgm:spPr/>
    </dgm:pt>
    <dgm:pt modelId="{C0C24BC1-3669-4FD8-9EEE-5FD1357EFCDC}" type="pres">
      <dgm:prSet presAssocID="{185C8836-081C-49CA-9DB7-4D98E3E421C2}" presName="horz1" presStyleCnt="0"/>
      <dgm:spPr/>
    </dgm:pt>
    <dgm:pt modelId="{B3E3F3FC-9030-4A77-A48A-86B41C2E19C0}" type="pres">
      <dgm:prSet presAssocID="{185C8836-081C-49CA-9DB7-4D98E3E421C2}" presName="tx1" presStyleLbl="revTx" presStyleIdx="0" presStyleCnt="5"/>
      <dgm:spPr/>
    </dgm:pt>
    <dgm:pt modelId="{8FB30EA2-4708-4BA3-BB48-139D128253F5}" type="pres">
      <dgm:prSet presAssocID="{185C8836-081C-49CA-9DB7-4D98E3E421C2}" presName="vert1" presStyleCnt="0"/>
      <dgm:spPr/>
    </dgm:pt>
    <dgm:pt modelId="{E8431A2A-457B-4392-8860-E5F9912D20A4}" type="pres">
      <dgm:prSet presAssocID="{A7BA9301-0009-41B4-BA40-0429B1EE5BD7}" presName="thickLine" presStyleLbl="alignNode1" presStyleIdx="1" presStyleCnt="5"/>
      <dgm:spPr/>
    </dgm:pt>
    <dgm:pt modelId="{C9828568-2041-46CF-98EB-0A59EF0657FB}" type="pres">
      <dgm:prSet presAssocID="{A7BA9301-0009-41B4-BA40-0429B1EE5BD7}" presName="horz1" presStyleCnt="0"/>
      <dgm:spPr/>
    </dgm:pt>
    <dgm:pt modelId="{118B2102-18AB-4519-9615-246CD5F84218}" type="pres">
      <dgm:prSet presAssocID="{A7BA9301-0009-41B4-BA40-0429B1EE5BD7}" presName="tx1" presStyleLbl="revTx" presStyleIdx="1" presStyleCnt="5"/>
      <dgm:spPr/>
    </dgm:pt>
    <dgm:pt modelId="{D81DD175-6608-430C-90AB-E4CF07C3F268}" type="pres">
      <dgm:prSet presAssocID="{A7BA9301-0009-41B4-BA40-0429B1EE5BD7}" presName="vert1" presStyleCnt="0"/>
      <dgm:spPr/>
    </dgm:pt>
    <dgm:pt modelId="{2E9F5758-334D-4674-AF99-32E5216897C9}" type="pres">
      <dgm:prSet presAssocID="{E638A30D-3E11-4A73-BC96-A69D4B845785}" presName="thickLine" presStyleLbl="alignNode1" presStyleIdx="2" presStyleCnt="5"/>
      <dgm:spPr/>
    </dgm:pt>
    <dgm:pt modelId="{6A18ACF4-8E40-4D7C-850E-A630E8C247B0}" type="pres">
      <dgm:prSet presAssocID="{E638A30D-3E11-4A73-BC96-A69D4B845785}" presName="horz1" presStyleCnt="0"/>
      <dgm:spPr/>
    </dgm:pt>
    <dgm:pt modelId="{8BA2BC19-18FA-4693-B8C3-252639E943B9}" type="pres">
      <dgm:prSet presAssocID="{E638A30D-3E11-4A73-BC96-A69D4B845785}" presName="tx1" presStyleLbl="revTx" presStyleIdx="2" presStyleCnt="5"/>
      <dgm:spPr/>
    </dgm:pt>
    <dgm:pt modelId="{17E28524-5F47-4960-9A90-E025554EC4B5}" type="pres">
      <dgm:prSet presAssocID="{E638A30D-3E11-4A73-BC96-A69D4B845785}" presName="vert1" presStyleCnt="0"/>
      <dgm:spPr/>
    </dgm:pt>
    <dgm:pt modelId="{612AA25B-1E53-487A-84BA-97FE9619FE56}" type="pres">
      <dgm:prSet presAssocID="{46368DCA-C4AD-465A-8F27-8B46295A395F}" presName="thickLine" presStyleLbl="alignNode1" presStyleIdx="3" presStyleCnt="5"/>
      <dgm:spPr/>
    </dgm:pt>
    <dgm:pt modelId="{AD78EE5B-3322-4F9A-9391-DEC734D164C7}" type="pres">
      <dgm:prSet presAssocID="{46368DCA-C4AD-465A-8F27-8B46295A395F}" presName="horz1" presStyleCnt="0"/>
      <dgm:spPr/>
    </dgm:pt>
    <dgm:pt modelId="{D9BDFC51-4484-4BA7-AD2D-A751FC71D937}" type="pres">
      <dgm:prSet presAssocID="{46368DCA-C4AD-465A-8F27-8B46295A395F}" presName="tx1" presStyleLbl="revTx" presStyleIdx="3" presStyleCnt="5"/>
      <dgm:spPr/>
    </dgm:pt>
    <dgm:pt modelId="{D437F030-D07F-4B11-AA4B-1433D3BE1222}" type="pres">
      <dgm:prSet presAssocID="{46368DCA-C4AD-465A-8F27-8B46295A395F}" presName="vert1" presStyleCnt="0"/>
      <dgm:spPr/>
    </dgm:pt>
    <dgm:pt modelId="{78AFD12B-66F7-434D-8A1E-D71EF60D26DE}" type="pres">
      <dgm:prSet presAssocID="{AE9302E0-71E2-4130-B242-64A8AA0F817D}" presName="thickLine" presStyleLbl="alignNode1" presStyleIdx="4" presStyleCnt="5"/>
      <dgm:spPr/>
    </dgm:pt>
    <dgm:pt modelId="{9B1D5CA7-4E4E-4E96-B74B-551F31FF3174}" type="pres">
      <dgm:prSet presAssocID="{AE9302E0-71E2-4130-B242-64A8AA0F817D}" presName="horz1" presStyleCnt="0"/>
      <dgm:spPr/>
    </dgm:pt>
    <dgm:pt modelId="{427B2940-C07E-44E9-BA3B-C604E6720A71}" type="pres">
      <dgm:prSet presAssocID="{AE9302E0-71E2-4130-B242-64A8AA0F817D}" presName="tx1" presStyleLbl="revTx" presStyleIdx="4" presStyleCnt="5"/>
      <dgm:spPr/>
    </dgm:pt>
    <dgm:pt modelId="{5E15F27F-9514-4FB3-A884-9EFA7EF6EBE9}" type="pres">
      <dgm:prSet presAssocID="{AE9302E0-71E2-4130-B242-64A8AA0F817D}" presName="vert1" presStyleCnt="0"/>
      <dgm:spPr/>
    </dgm:pt>
  </dgm:ptLst>
  <dgm:cxnLst>
    <dgm:cxn modelId="{B93D3922-222B-4791-B038-5F8FB75ADAA8}" type="presOf" srcId="{185C8836-081C-49CA-9DB7-4D98E3E421C2}" destId="{B3E3F3FC-9030-4A77-A48A-86B41C2E19C0}" srcOrd="0" destOrd="0" presId="urn:microsoft.com/office/officeart/2008/layout/LinedList"/>
    <dgm:cxn modelId="{6B06FB26-4698-4558-8718-A7A8CBBA6143}" srcId="{64080BC0-47BB-40A5-B766-6D1A6E02C4C8}" destId="{185C8836-081C-49CA-9DB7-4D98E3E421C2}" srcOrd="0" destOrd="0" parTransId="{27188397-082E-4C6E-B43E-8083B86E6AE3}" sibTransId="{E06766C4-EBE2-400B-B4C6-62DE62EFADBC}"/>
    <dgm:cxn modelId="{42A4E536-B2AC-467C-AB6F-207C8E28296F}" type="presOf" srcId="{46368DCA-C4AD-465A-8F27-8B46295A395F}" destId="{D9BDFC51-4484-4BA7-AD2D-A751FC71D937}" srcOrd="0" destOrd="0" presId="urn:microsoft.com/office/officeart/2008/layout/LinedList"/>
    <dgm:cxn modelId="{B5DF0842-63A4-4938-941F-3CBDF05337B9}" type="presOf" srcId="{64080BC0-47BB-40A5-B766-6D1A6E02C4C8}" destId="{50290FF3-705D-444A-93BA-6784918B9320}" srcOrd="0" destOrd="0" presId="urn:microsoft.com/office/officeart/2008/layout/LinedList"/>
    <dgm:cxn modelId="{B6004C46-74EA-41F8-A3B8-77FB1BCD7EF8}" type="presOf" srcId="{E638A30D-3E11-4A73-BC96-A69D4B845785}" destId="{8BA2BC19-18FA-4693-B8C3-252639E943B9}" srcOrd="0" destOrd="0" presId="urn:microsoft.com/office/officeart/2008/layout/LinedList"/>
    <dgm:cxn modelId="{9484894F-1996-48E6-953B-AD305510763C}" srcId="{64080BC0-47BB-40A5-B766-6D1A6E02C4C8}" destId="{46368DCA-C4AD-465A-8F27-8B46295A395F}" srcOrd="3" destOrd="0" parTransId="{C8423CF5-5C9B-432E-B927-85B06FD0E9D7}" sibTransId="{C9C1E6F6-0D90-43B9-99F7-D731D4980853}"/>
    <dgm:cxn modelId="{C8596471-FB37-4698-A496-8A8B7430EB1D}" srcId="{64080BC0-47BB-40A5-B766-6D1A6E02C4C8}" destId="{AE9302E0-71E2-4130-B242-64A8AA0F817D}" srcOrd="4" destOrd="0" parTransId="{9D37C565-F7F2-4E17-895B-7F53CA4CA3CE}" sibTransId="{002550AE-8437-4A01-A240-A5BA2E64AF9F}"/>
    <dgm:cxn modelId="{5BD2B996-2F2A-4678-A02D-787E82F8EF5E}" srcId="{64080BC0-47BB-40A5-B766-6D1A6E02C4C8}" destId="{E638A30D-3E11-4A73-BC96-A69D4B845785}" srcOrd="2" destOrd="0" parTransId="{6414B36D-1093-4962-82A4-A4E7AEF720F7}" sibTransId="{846F589E-CA8A-4BBC-8AE1-3BED75C67064}"/>
    <dgm:cxn modelId="{28C430BA-5CDA-4FB2-8943-B88237F37A18}" type="presOf" srcId="{A7BA9301-0009-41B4-BA40-0429B1EE5BD7}" destId="{118B2102-18AB-4519-9615-246CD5F84218}" srcOrd="0" destOrd="0" presId="urn:microsoft.com/office/officeart/2008/layout/LinedList"/>
    <dgm:cxn modelId="{A376EEBE-8893-4A02-B49C-0A25B500A2E2}" srcId="{64080BC0-47BB-40A5-B766-6D1A6E02C4C8}" destId="{A7BA9301-0009-41B4-BA40-0429B1EE5BD7}" srcOrd="1" destOrd="0" parTransId="{FDE817A1-0BEC-4874-B932-5E4D956C86ED}" sibTransId="{6A64646E-F8E4-4E2F-8E7A-BBC8CEFADA40}"/>
    <dgm:cxn modelId="{361C4DC3-7AAC-4D74-ABE9-A4587AEABB42}" type="presOf" srcId="{AE9302E0-71E2-4130-B242-64A8AA0F817D}" destId="{427B2940-C07E-44E9-BA3B-C604E6720A71}" srcOrd="0" destOrd="0" presId="urn:microsoft.com/office/officeart/2008/layout/LinedList"/>
    <dgm:cxn modelId="{947B8FDF-39BD-4205-9209-AF4F3B66D22E}" type="presParOf" srcId="{50290FF3-705D-444A-93BA-6784918B9320}" destId="{AD1A42EF-34E1-4136-AA9A-99E38B3BF857}" srcOrd="0" destOrd="0" presId="urn:microsoft.com/office/officeart/2008/layout/LinedList"/>
    <dgm:cxn modelId="{E0598935-2A65-44E9-87C1-0177AAC21E47}" type="presParOf" srcId="{50290FF3-705D-444A-93BA-6784918B9320}" destId="{C0C24BC1-3669-4FD8-9EEE-5FD1357EFCDC}" srcOrd="1" destOrd="0" presId="urn:microsoft.com/office/officeart/2008/layout/LinedList"/>
    <dgm:cxn modelId="{8AC2F9F7-88A4-4566-986B-74FD2448D862}" type="presParOf" srcId="{C0C24BC1-3669-4FD8-9EEE-5FD1357EFCDC}" destId="{B3E3F3FC-9030-4A77-A48A-86B41C2E19C0}" srcOrd="0" destOrd="0" presId="urn:microsoft.com/office/officeart/2008/layout/LinedList"/>
    <dgm:cxn modelId="{5C6EEA35-F12F-49A3-9D0B-5DF560D53A07}" type="presParOf" srcId="{C0C24BC1-3669-4FD8-9EEE-5FD1357EFCDC}" destId="{8FB30EA2-4708-4BA3-BB48-139D128253F5}" srcOrd="1" destOrd="0" presId="urn:microsoft.com/office/officeart/2008/layout/LinedList"/>
    <dgm:cxn modelId="{39969E4D-ED29-46A7-BF03-9478888D6E85}" type="presParOf" srcId="{50290FF3-705D-444A-93BA-6784918B9320}" destId="{E8431A2A-457B-4392-8860-E5F9912D20A4}" srcOrd="2" destOrd="0" presId="urn:microsoft.com/office/officeart/2008/layout/LinedList"/>
    <dgm:cxn modelId="{075C6016-CC64-43BF-835E-FAE476714600}" type="presParOf" srcId="{50290FF3-705D-444A-93BA-6784918B9320}" destId="{C9828568-2041-46CF-98EB-0A59EF0657FB}" srcOrd="3" destOrd="0" presId="urn:microsoft.com/office/officeart/2008/layout/LinedList"/>
    <dgm:cxn modelId="{9A3E9354-FE10-470A-82E1-B6817DBB2BE3}" type="presParOf" srcId="{C9828568-2041-46CF-98EB-0A59EF0657FB}" destId="{118B2102-18AB-4519-9615-246CD5F84218}" srcOrd="0" destOrd="0" presId="urn:microsoft.com/office/officeart/2008/layout/LinedList"/>
    <dgm:cxn modelId="{9C6BE240-D919-4A3D-8A97-0D58A3259B81}" type="presParOf" srcId="{C9828568-2041-46CF-98EB-0A59EF0657FB}" destId="{D81DD175-6608-430C-90AB-E4CF07C3F268}" srcOrd="1" destOrd="0" presId="urn:microsoft.com/office/officeart/2008/layout/LinedList"/>
    <dgm:cxn modelId="{52CB3967-851F-44B3-B769-0C690B782DD3}" type="presParOf" srcId="{50290FF3-705D-444A-93BA-6784918B9320}" destId="{2E9F5758-334D-4674-AF99-32E5216897C9}" srcOrd="4" destOrd="0" presId="urn:microsoft.com/office/officeart/2008/layout/LinedList"/>
    <dgm:cxn modelId="{76604E97-3CE8-4E9E-B742-D09DD88951CE}" type="presParOf" srcId="{50290FF3-705D-444A-93BA-6784918B9320}" destId="{6A18ACF4-8E40-4D7C-850E-A630E8C247B0}" srcOrd="5" destOrd="0" presId="urn:microsoft.com/office/officeart/2008/layout/LinedList"/>
    <dgm:cxn modelId="{0C10643E-7A03-4059-957F-E9C437253C32}" type="presParOf" srcId="{6A18ACF4-8E40-4D7C-850E-A630E8C247B0}" destId="{8BA2BC19-18FA-4693-B8C3-252639E943B9}" srcOrd="0" destOrd="0" presId="urn:microsoft.com/office/officeart/2008/layout/LinedList"/>
    <dgm:cxn modelId="{C0923850-F083-4793-953D-DD605A5F3D67}" type="presParOf" srcId="{6A18ACF4-8E40-4D7C-850E-A630E8C247B0}" destId="{17E28524-5F47-4960-9A90-E025554EC4B5}" srcOrd="1" destOrd="0" presId="urn:microsoft.com/office/officeart/2008/layout/LinedList"/>
    <dgm:cxn modelId="{75BF6F92-07DB-4EE0-9342-DB22C2F01877}" type="presParOf" srcId="{50290FF3-705D-444A-93BA-6784918B9320}" destId="{612AA25B-1E53-487A-84BA-97FE9619FE56}" srcOrd="6" destOrd="0" presId="urn:microsoft.com/office/officeart/2008/layout/LinedList"/>
    <dgm:cxn modelId="{39A82802-1002-4556-BD81-4ED50EC0D161}" type="presParOf" srcId="{50290FF3-705D-444A-93BA-6784918B9320}" destId="{AD78EE5B-3322-4F9A-9391-DEC734D164C7}" srcOrd="7" destOrd="0" presId="urn:microsoft.com/office/officeart/2008/layout/LinedList"/>
    <dgm:cxn modelId="{6223CD80-A5F0-4B5C-978C-DFD70EAEB609}" type="presParOf" srcId="{AD78EE5B-3322-4F9A-9391-DEC734D164C7}" destId="{D9BDFC51-4484-4BA7-AD2D-A751FC71D937}" srcOrd="0" destOrd="0" presId="urn:microsoft.com/office/officeart/2008/layout/LinedList"/>
    <dgm:cxn modelId="{E6E7FEB2-20F5-4447-9627-0B96D3121B9C}" type="presParOf" srcId="{AD78EE5B-3322-4F9A-9391-DEC734D164C7}" destId="{D437F030-D07F-4B11-AA4B-1433D3BE1222}" srcOrd="1" destOrd="0" presId="urn:microsoft.com/office/officeart/2008/layout/LinedList"/>
    <dgm:cxn modelId="{BCC168F7-C5C6-4F68-92CD-ADAAC6C73478}" type="presParOf" srcId="{50290FF3-705D-444A-93BA-6784918B9320}" destId="{78AFD12B-66F7-434D-8A1E-D71EF60D26DE}" srcOrd="8" destOrd="0" presId="urn:microsoft.com/office/officeart/2008/layout/LinedList"/>
    <dgm:cxn modelId="{C8742E19-FA5D-4B6F-8A2C-A8D64A1402F2}" type="presParOf" srcId="{50290FF3-705D-444A-93BA-6784918B9320}" destId="{9B1D5CA7-4E4E-4E96-B74B-551F31FF3174}" srcOrd="9" destOrd="0" presId="urn:microsoft.com/office/officeart/2008/layout/LinedList"/>
    <dgm:cxn modelId="{30272B8C-8AAF-485D-AD81-5380E0018A61}" type="presParOf" srcId="{9B1D5CA7-4E4E-4E96-B74B-551F31FF3174}" destId="{427B2940-C07E-44E9-BA3B-C604E6720A71}" srcOrd="0" destOrd="0" presId="urn:microsoft.com/office/officeart/2008/layout/LinedList"/>
    <dgm:cxn modelId="{CDD92249-ED87-406C-A714-7B0961CAF1A3}" type="presParOf" srcId="{9B1D5CA7-4E4E-4E96-B74B-551F31FF3174}" destId="{5E15F27F-9514-4FB3-A884-9EFA7EF6EB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8662AA-4D35-4734-99F8-91839A6DD80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DFDC21-050A-425F-87AC-D0EC0787A7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Increase quality and SOP’s</a:t>
          </a:r>
        </a:p>
      </dgm:t>
    </dgm:pt>
    <dgm:pt modelId="{38688F2C-9785-422F-82F2-1C35BE058BE2}" type="parTrans" cxnId="{2604334F-14F7-4C2F-A6FD-4D7B233FC175}">
      <dgm:prSet/>
      <dgm:spPr/>
      <dgm:t>
        <a:bodyPr/>
        <a:lstStyle/>
        <a:p>
          <a:endParaRPr lang="en-US"/>
        </a:p>
      </dgm:t>
    </dgm:pt>
    <dgm:pt modelId="{C0E6CE22-2EE3-41B7-A4A4-075FFEB5698C}" type="sibTrans" cxnId="{2604334F-14F7-4C2F-A6FD-4D7B233FC175}">
      <dgm:prSet/>
      <dgm:spPr/>
      <dgm:t>
        <a:bodyPr/>
        <a:lstStyle/>
        <a:p>
          <a:endParaRPr lang="en-US"/>
        </a:p>
      </dgm:t>
    </dgm:pt>
    <dgm:pt modelId="{389E9B8A-153A-4C62-918B-5955CB14B5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Regulatory purposes/ 702 report</a:t>
          </a:r>
        </a:p>
      </dgm:t>
    </dgm:pt>
    <dgm:pt modelId="{293E99D3-1FF1-4B8C-A723-C3B0AC6B86F3}" type="parTrans" cxnId="{CEDB7848-64AA-451E-8BD3-6633CB88FFC1}">
      <dgm:prSet/>
      <dgm:spPr/>
      <dgm:t>
        <a:bodyPr/>
        <a:lstStyle/>
        <a:p>
          <a:endParaRPr lang="en-US"/>
        </a:p>
      </dgm:t>
    </dgm:pt>
    <dgm:pt modelId="{40DAFE94-8222-46CA-9EA4-BD505188779B}" type="sibTrans" cxnId="{CEDB7848-64AA-451E-8BD3-6633CB88FFC1}">
      <dgm:prSet/>
      <dgm:spPr/>
      <dgm:t>
        <a:bodyPr/>
        <a:lstStyle/>
        <a:p>
          <a:endParaRPr lang="en-US"/>
        </a:p>
      </dgm:t>
    </dgm:pt>
    <dgm:pt modelId="{316D0FDD-3540-4DF4-9682-E863CF2834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Sales</a:t>
          </a:r>
          <a:r>
            <a:rPr lang="en-US" baseline="0"/>
            <a:t> records</a:t>
          </a:r>
          <a:endParaRPr lang="en-US"/>
        </a:p>
      </dgm:t>
    </dgm:pt>
    <dgm:pt modelId="{CE11E050-4646-47FC-A790-979BE740BDA1}" type="parTrans" cxnId="{EFDDD8F6-AFD7-4F17-9FA5-C1C5194DEF00}">
      <dgm:prSet/>
      <dgm:spPr/>
      <dgm:t>
        <a:bodyPr/>
        <a:lstStyle/>
        <a:p>
          <a:endParaRPr lang="en-US"/>
        </a:p>
      </dgm:t>
    </dgm:pt>
    <dgm:pt modelId="{49FD4767-9BC8-40BA-9A7D-96BE49AFDDB3}" type="sibTrans" cxnId="{EFDDD8F6-AFD7-4F17-9FA5-C1C5194DEF00}">
      <dgm:prSet/>
      <dgm:spPr/>
      <dgm:t>
        <a:bodyPr/>
        <a:lstStyle/>
        <a:p>
          <a:endParaRPr lang="en-US"/>
        </a:p>
      </dgm:t>
    </dgm:pt>
    <dgm:pt modelId="{8586B14D-BAA4-4753-8D4C-D40418A23A3C}" type="pres">
      <dgm:prSet presAssocID="{C28662AA-4D35-4734-99F8-91839A6DD80B}" presName="root" presStyleCnt="0">
        <dgm:presLayoutVars>
          <dgm:dir/>
          <dgm:resizeHandles val="exact"/>
        </dgm:presLayoutVars>
      </dgm:prSet>
      <dgm:spPr/>
    </dgm:pt>
    <dgm:pt modelId="{42CA84CC-79CF-47D3-BF84-30A0008E6CAB}" type="pres">
      <dgm:prSet presAssocID="{F3DFDC21-050A-425F-87AC-D0EC0787A751}" presName="compNode" presStyleCnt="0"/>
      <dgm:spPr/>
    </dgm:pt>
    <dgm:pt modelId="{A8972AC1-DA6F-45F9-9D37-E493C25A52C1}" type="pres">
      <dgm:prSet presAssocID="{F3DFDC21-050A-425F-87AC-D0EC0787A751}" presName="bgRect" presStyleLbl="bgShp" presStyleIdx="0" presStyleCnt="3"/>
      <dgm:spPr/>
    </dgm:pt>
    <dgm:pt modelId="{958430FA-B926-43D4-BE46-870E82D38E56}" type="pres">
      <dgm:prSet presAssocID="{F3DFDC21-050A-425F-87AC-D0EC0787A7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DACD045-9ED5-4B47-B5FF-1BB9E191172B}" type="pres">
      <dgm:prSet presAssocID="{F3DFDC21-050A-425F-87AC-D0EC0787A751}" presName="spaceRect" presStyleCnt="0"/>
      <dgm:spPr/>
    </dgm:pt>
    <dgm:pt modelId="{E0D8E1BF-E890-49FB-8CF2-59F142690E2C}" type="pres">
      <dgm:prSet presAssocID="{F3DFDC21-050A-425F-87AC-D0EC0787A751}" presName="parTx" presStyleLbl="revTx" presStyleIdx="0" presStyleCnt="3">
        <dgm:presLayoutVars>
          <dgm:chMax val="0"/>
          <dgm:chPref val="0"/>
        </dgm:presLayoutVars>
      </dgm:prSet>
      <dgm:spPr/>
    </dgm:pt>
    <dgm:pt modelId="{DBED1B63-6E3D-4D18-AD89-9C4C560BE6C1}" type="pres">
      <dgm:prSet presAssocID="{C0E6CE22-2EE3-41B7-A4A4-075FFEB5698C}" presName="sibTrans" presStyleCnt="0"/>
      <dgm:spPr/>
    </dgm:pt>
    <dgm:pt modelId="{2D6DC73B-AED0-4587-9278-CF4D4A3CAFCA}" type="pres">
      <dgm:prSet presAssocID="{389E9B8A-153A-4C62-918B-5955CB14B556}" presName="compNode" presStyleCnt="0"/>
      <dgm:spPr/>
    </dgm:pt>
    <dgm:pt modelId="{EF0D52F4-1DB8-4052-8290-ECBAF4CCC66B}" type="pres">
      <dgm:prSet presAssocID="{389E9B8A-153A-4C62-918B-5955CB14B556}" presName="bgRect" presStyleLbl="bgShp" presStyleIdx="1" presStyleCnt="3"/>
      <dgm:spPr/>
    </dgm:pt>
    <dgm:pt modelId="{AE3F0386-4B70-4F68-A078-E4B3FFF4BC0E}" type="pres">
      <dgm:prSet presAssocID="{389E9B8A-153A-4C62-918B-5955CB14B5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AD701CB1-936A-4970-9C24-57F44FC36610}" type="pres">
      <dgm:prSet presAssocID="{389E9B8A-153A-4C62-918B-5955CB14B556}" presName="spaceRect" presStyleCnt="0"/>
      <dgm:spPr/>
    </dgm:pt>
    <dgm:pt modelId="{F6AAD741-F384-4257-86B9-0675A45FCE7E}" type="pres">
      <dgm:prSet presAssocID="{389E9B8A-153A-4C62-918B-5955CB14B556}" presName="parTx" presStyleLbl="revTx" presStyleIdx="1" presStyleCnt="3">
        <dgm:presLayoutVars>
          <dgm:chMax val="0"/>
          <dgm:chPref val="0"/>
        </dgm:presLayoutVars>
      </dgm:prSet>
      <dgm:spPr/>
    </dgm:pt>
    <dgm:pt modelId="{F0CE7322-D5F0-4DEA-B784-49EFEEBA2B7C}" type="pres">
      <dgm:prSet presAssocID="{40DAFE94-8222-46CA-9EA4-BD505188779B}" presName="sibTrans" presStyleCnt="0"/>
      <dgm:spPr/>
    </dgm:pt>
    <dgm:pt modelId="{CC3A8308-C7F5-40BA-B803-946E01BE8C2F}" type="pres">
      <dgm:prSet presAssocID="{316D0FDD-3540-4DF4-9682-E863CF2834A8}" presName="compNode" presStyleCnt="0"/>
      <dgm:spPr/>
    </dgm:pt>
    <dgm:pt modelId="{A4DD84BF-B200-4318-8FFD-3EC13F0B52ED}" type="pres">
      <dgm:prSet presAssocID="{316D0FDD-3540-4DF4-9682-E863CF2834A8}" presName="bgRect" presStyleLbl="bgShp" presStyleIdx="2" presStyleCnt="3"/>
      <dgm:spPr/>
    </dgm:pt>
    <dgm:pt modelId="{580BDB6C-7100-4E2C-B8A3-4ABB7414C91B}" type="pres">
      <dgm:prSet presAssocID="{316D0FDD-3540-4DF4-9682-E863CF2834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B9C6325-7A2B-494E-B50A-0831B5B5BA98}" type="pres">
      <dgm:prSet presAssocID="{316D0FDD-3540-4DF4-9682-E863CF2834A8}" presName="spaceRect" presStyleCnt="0"/>
      <dgm:spPr/>
    </dgm:pt>
    <dgm:pt modelId="{55E2154A-138B-4DFB-B36D-381892BAD191}" type="pres">
      <dgm:prSet presAssocID="{316D0FDD-3540-4DF4-9682-E863CF2834A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4FF9C16-8864-4960-B7D6-C40ECE7294CF}" type="presOf" srcId="{C28662AA-4D35-4734-99F8-91839A6DD80B}" destId="{8586B14D-BAA4-4753-8D4C-D40418A23A3C}" srcOrd="0" destOrd="0" presId="urn:microsoft.com/office/officeart/2018/2/layout/IconVerticalSolidList"/>
    <dgm:cxn modelId="{CEDB7848-64AA-451E-8BD3-6633CB88FFC1}" srcId="{C28662AA-4D35-4734-99F8-91839A6DD80B}" destId="{389E9B8A-153A-4C62-918B-5955CB14B556}" srcOrd="1" destOrd="0" parTransId="{293E99D3-1FF1-4B8C-A723-C3B0AC6B86F3}" sibTransId="{40DAFE94-8222-46CA-9EA4-BD505188779B}"/>
    <dgm:cxn modelId="{DD3EF74D-40EC-4FC4-859E-A4BA027626BE}" type="presOf" srcId="{F3DFDC21-050A-425F-87AC-D0EC0787A751}" destId="{E0D8E1BF-E890-49FB-8CF2-59F142690E2C}" srcOrd="0" destOrd="0" presId="urn:microsoft.com/office/officeart/2018/2/layout/IconVerticalSolidList"/>
    <dgm:cxn modelId="{2604334F-14F7-4C2F-A6FD-4D7B233FC175}" srcId="{C28662AA-4D35-4734-99F8-91839A6DD80B}" destId="{F3DFDC21-050A-425F-87AC-D0EC0787A751}" srcOrd="0" destOrd="0" parTransId="{38688F2C-9785-422F-82F2-1C35BE058BE2}" sibTransId="{C0E6CE22-2EE3-41B7-A4A4-075FFEB5698C}"/>
    <dgm:cxn modelId="{C8D9F659-9CE5-4E77-9D03-1961784B58DF}" type="presOf" srcId="{389E9B8A-153A-4C62-918B-5955CB14B556}" destId="{F6AAD741-F384-4257-86B9-0675A45FCE7E}" srcOrd="0" destOrd="0" presId="urn:microsoft.com/office/officeart/2018/2/layout/IconVerticalSolidList"/>
    <dgm:cxn modelId="{2790B6F3-9001-43B9-9F9F-495A8A44B5DE}" type="presOf" srcId="{316D0FDD-3540-4DF4-9682-E863CF2834A8}" destId="{55E2154A-138B-4DFB-B36D-381892BAD191}" srcOrd="0" destOrd="0" presId="urn:microsoft.com/office/officeart/2018/2/layout/IconVerticalSolidList"/>
    <dgm:cxn modelId="{EFDDD8F6-AFD7-4F17-9FA5-C1C5194DEF00}" srcId="{C28662AA-4D35-4734-99F8-91839A6DD80B}" destId="{316D0FDD-3540-4DF4-9682-E863CF2834A8}" srcOrd="2" destOrd="0" parTransId="{CE11E050-4646-47FC-A790-979BE740BDA1}" sibTransId="{49FD4767-9BC8-40BA-9A7D-96BE49AFDDB3}"/>
    <dgm:cxn modelId="{BF5ECF39-C344-4174-B9CB-BFCC6CDFCA0E}" type="presParOf" srcId="{8586B14D-BAA4-4753-8D4C-D40418A23A3C}" destId="{42CA84CC-79CF-47D3-BF84-30A0008E6CAB}" srcOrd="0" destOrd="0" presId="urn:microsoft.com/office/officeart/2018/2/layout/IconVerticalSolidList"/>
    <dgm:cxn modelId="{525984B5-DBAB-4544-87F7-9548F86390B6}" type="presParOf" srcId="{42CA84CC-79CF-47D3-BF84-30A0008E6CAB}" destId="{A8972AC1-DA6F-45F9-9D37-E493C25A52C1}" srcOrd="0" destOrd="0" presId="urn:microsoft.com/office/officeart/2018/2/layout/IconVerticalSolidList"/>
    <dgm:cxn modelId="{E078504B-C4FF-4A29-ABE9-61157E85198F}" type="presParOf" srcId="{42CA84CC-79CF-47D3-BF84-30A0008E6CAB}" destId="{958430FA-B926-43D4-BE46-870E82D38E56}" srcOrd="1" destOrd="0" presId="urn:microsoft.com/office/officeart/2018/2/layout/IconVerticalSolidList"/>
    <dgm:cxn modelId="{DA7C5A5E-E7D2-4B03-AD00-6B2FFE45E107}" type="presParOf" srcId="{42CA84CC-79CF-47D3-BF84-30A0008E6CAB}" destId="{4DACD045-9ED5-4B47-B5FF-1BB9E191172B}" srcOrd="2" destOrd="0" presId="urn:microsoft.com/office/officeart/2018/2/layout/IconVerticalSolidList"/>
    <dgm:cxn modelId="{D3B3DDB6-62C8-4DD6-BD30-4FDAD074A6AB}" type="presParOf" srcId="{42CA84CC-79CF-47D3-BF84-30A0008E6CAB}" destId="{E0D8E1BF-E890-49FB-8CF2-59F142690E2C}" srcOrd="3" destOrd="0" presId="urn:microsoft.com/office/officeart/2018/2/layout/IconVerticalSolidList"/>
    <dgm:cxn modelId="{A9E272DA-FDCC-4162-8BCE-5C978EFADC14}" type="presParOf" srcId="{8586B14D-BAA4-4753-8D4C-D40418A23A3C}" destId="{DBED1B63-6E3D-4D18-AD89-9C4C560BE6C1}" srcOrd="1" destOrd="0" presId="urn:microsoft.com/office/officeart/2018/2/layout/IconVerticalSolidList"/>
    <dgm:cxn modelId="{2D918D2F-CAB4-4353-A374-5BF9C601440B}" type="presParOf" srcId="{8586B14D-BAA4-4753-8D4C-D40418A23A3C}" destId="{2D6DC73B-AED0-4587-9278-CF4D4A3CAFCA}" srcOrd="2" destOrd="0" presId="urn:microsoft.com/office/officeart/2018/2/layout/IconVerticalSolidList"/>
    <dgm:cxn modelId="{CE64E2CD-E9A8-4552-AD0E-09C072C0008A}" type="presParOf" srcId="{2D6DC73B-AED0-4587-9278-CF4D4A3CAFCA}" destId="{EF0D52F4-1DB8-4052-8290-ECBAF4CCC66B}" srcOrd="0" destOrd="0" presId="urn:microsoft.com/office/officeart/2018/2/layout/IconVerticalSolidList"/>
    <dgm:cxn modelId="{BC57B852-FEF9-4CDA-806D-B78D2E319765}" type="presParOf" srcId="{2D6DC73B-AED0-4587-9278-CF4D4A3CAFCA}" destId="{AE3F0386-4B70-4F68-A078-E4B3FFF4BC0E}" srcOrd="1" destOrd="0" presId="urn:microsoft.com/office/officeart/2018/2/layout/IconVerticalSolidList"/>
    <dgm:cxn modelId="{EB5DB4AA-384A-42F8-BDF9-A26E754B2662}" type="presParOf" srcId="{2D6DC73B-AED0-4587-9278-CF4D4A3CAFCA}" destId="{AD701CB1-936A-4970-9C24-57F44FC36610}" srcOrd="2" destOrd="0" presId="urn:microsoft.com/office/officeart/2018/2/layout/IconVerticalSolidList"/>
    <dgm:cxn modelId="{B91399C6-E2A5-4ED1-94A9-2DA9C7BD4EC1}" type="presParOf" srcId="{2D6DC73B-AED0-4587-9278-CF4D4A3CAFCA}" destId="{F6AAD741-F384-4257-86B9-0675A45FCE7E}" srcOrd="3" destOrd="0" presId="urn:microsoft.com/office/officeart/2018/2/layout/IconVerticalSolidList"/>
    <dgm:cxn modelId="{6E0BFE35-54F9-46AF-8615-F7F468CE8749}" type="presParOf" srcId="{8586B14D-BAA4-4753-8D4C-D40418A23A3C}" destId="{F0CE7322-D5F0-4DEA-B784-49EFEEBA2B7C}" srcOrd="3" destOrd="0" presId="urn:microsoft.com/office/officeart/2018/2/layout/IconVerticalSolidList"/>
    <dgm:cxn modelId="{B621D587-B170-40FB-B129-895B062E3E51}" type="presParOf" srcId="{8586B14D-BAA4-4753-8D4C-D40418A23A3C}" destId="{CC3A8308-C7F5-40BA-B803-946E01BE8C2F}" srcOrd="4" destOrd="0" presId="urn:microsoft.com/office/officeart/2018/2/layout/IconVerticalSolidList"/>
    <dgm:cxn modelId="{C95DFD36-20C3-4764-85B2-C761EFFF90A2}" type="presParOf" srcId="{CC3A8308-C7F5-40BA-B803-946E01BE8C2F}" destId="{A4DD84BF-B200-4318-8FFD-3EC13F0B52ED}" srcOrd="0" destOrd="0" presId="urn:microsoft.com/office/officeart/2018/2/layout/IconVerticalSolidList"/>
    <dgm:cxn modelId="{83C4E193-B469-4853-9E8C-C66081B07A72}" type="presParOf" srcId="{CC3A8308-C7F5-40BA-B803-946E01BE8C2F}" destId="{580BDB6C-7100-4E2C-B8A3-4ABB7414C91B}" srcOrd="1" destOrd="0" presId="urn:microsoft.com/office/officeart/2018/2/layout/IconVerticalSolidList"/>
    <dgm:cxn modelId="{37DE70BF-546F-41CC-A1C8-F26E65AD4E80}" type="presParOf" srcId="{CC3A8308-C7F5-40BA-B803-946E01BE8C2F}" destId="{EB9C6325-7A2B-494E-B50A-0831B5B5BA98}" srcOrd="2" destOrd="0" presId="urn:microsoft.com/office/officeart/2018/2/layout/IconVerticalSolidList"/>
    <dgm:cxn modelId="{12A15546-06D9-4B04-8C67-36F8B3AEEC22}" type="presParOf" srcId="{CC3A8308-C7F5-40BA-B803-946E01BE8C2F}" destId="{55E2154A-138B-4DFB-B36D-381892BAD19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B8D310-2C6F-466F-B56D-BAE4489367C6}" type="doc">
      <dgm:prSet loTypeId="urn:microsoft.com/office/officeart/2005/8/layout/matrix3" loCatId="matrix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5D88C5A-A1E8-45AF-8F64-0789CC148A98}">
      <dgm:prSet/>
      <dgm:spPr/>
      <dgm:t>
        <a:bodyPr/>
        <a:lstStyle/>
        <a:p>
          <a:r>
            <a:rPr lang="en-US"/>
            <a:t>Stresses increase</a:t>
          </a:r>
        </a:p>
      </dgm:t>
    </dgm:pt>
    <dgm:pt modelId="{37288902-DAF4-44F2-9ABB-FB6BFB8DBDC9}" type="parTrans" cxnId="{B2E400E8-14F5-48A6-B65E-6DB42DEE2738}">
      <dgm:prSet/>
      <dgm:spPr/>
      <dgm:t>
        <a:bodyPr/>
        <a:lstStyle/>
        <a:p>
          <a:endParaRPr lang="en-US"/>
        </a:p>
      </dgm:t>
    </dgm:pt>
    <dgm:pt modelId="{0476A035-DFB3-4228-BC8B-7A50704AC900}" type="sibTrans" cxnId="{B2E400E8-14F5-48A6-B65E-6DB42DEE2738}">
      <dgm:prSet/>
      <dgm:spPr/>
      <dgm:t>
        <a:bodyPr/>
        <a:lstStyle/>
        <a:p>
          <a:endParaRPr lang="en-US"/>
        </a:p>
      </dgm:t>
    </dgm:pt>
    <dgm:pt modelId="{2556DA54-4CE3-4966-8B26-FE6F8BF4739F}">
      <dgm:prSet/>
      <dgm:spPr/>
      <dgm:t>
        <a:bodyPr/>
        <a:lstStyle/>
        <a:p>
          <a:r>
            <a:rPr lang="en-US"/>
            <a:t>Stabilities</a:t>
          </a:r>
        </a:p>
      </dgm:t>
    </dgm:pt>
    <dgm:pt modelId="{3012566E-36B9-4314-A640-1B9634B8A8D4}" type="parTrans" cxnId="{A83E8703-5739-45AE-B7B2-687FD886FCC2}">
      <dgm:prSet/>
      <dgm:spPr/>
      <dgm:t>
        <a:bodyPr/>
        <a:lstStyle/>
        <a:p>
          <a:endParaRPr lang="en-US"/>
        </a:p>
      </dgm:t>
    </dgm:pt>
    <dgm:pt modelId="{00146E20-13A5-450D-B6F1-02CEE30EE3AA}" type="sibTrans" cxnId="{A83E8703-5739-45AE-B7B2-687FD886FCC2}">
      <dgm:prSet/>
      <dgm:spPr/>
      <dgm:t>
        <a:bodyPr/>
        <a:lstStyle/>
        <a:p>
          <a:endParaRPr lang="en-US"/>
        </a:p>
      </dgm:t>
    </dgm:pt>
    <dgm:pt modelId="{77163611-674E-43B9-8C57-5F36CDEBF88A}">
      <dgm:prSet/>
      <dgm:spPr/>
      <dgm:t>
        <a:bodyPr/>
        <a:lstStyle/>
        <a:p>
          <a:r>
            <a:rPr lang="en-US"/>
            <a:t>Fault-free</a:t>
          </a:r>
        </a:p>
      </dgm:t>
    </dgm:pt>
    <dgm:pt modelId="{6D4EEF38-320A-420D-BFF0-9AF2ADCCF800}" type="parTrans" cxnId="{63298B48-7EA1-4B1C-A15F-5A77015871AB}">
      <dgm:prSet/>
      <dgm:spPr/>
      <dgm:t>
        <a:bodyPr/>
        <a:lstStyle/>
        <a:p>
          <a:endParaRPr lang="en-US"/>
        </a:p>
      </dgm:t>
    </dgm:pt>
    <dgm:pt modelId="{0696F04C-F7B0-4361-8D69-0DD869F842C3}" type="sibTrans" cxnId="{63298B48-7EA1-4B1C-A15F-5A77015871AB}">
      <dgm:prSet/>
      <dgm:spPr/>
      <dgm:t>
        <a:bodyPr/>
        <a:lstStyle/>
        <a:p>
          <a:endParaRPr lang="en-US"/>
        </a:p>
      </dgm:t>
    </dgm:pt>
    <dgm:pt modelId="{9F48E0C0-2F62-449E-B2F9-48D70241E2C8}">
      <dgm:prSet/>
      <dgm:spPr/>
      <dgm:t>
        <a:bodyPr/>
        <a:lstStyle/>
        <a:p>
          <a:r>
            <a:rPr lang="en-US"/>
            <a:t>Sterile filtration</a:t>
          </a:r>
        </a:p>
      </dgm:t>
    </dgm:pt>
    <dgm:pt modelId="{81EE1EB9-3F7A-4097-AC32-E12EDB2047EF}" type="parTrans" cxnId="{8AE29C95-5049-4944-998C-D2E6029A8133}">
      <dgm:prSet/>
      <dgm:spPr/>
      <dgm:t>
        <a:bodyPr/>
        <a:lstStyle/>
        <a:p>
          <a:endParaRPr lang="en-US"/>
        </a:p>
      </dgm:t>
    </dgm:pt>
    <dgm:pt modelId="{53F4A35E-D40E-4F74-919B-E67F1687D984}" type="sibTrans" cxnId="{8AE29C95-5049-4944-998C-D2E6029A8133}">
      <dgm:prSet/>
      <dgm:spPr/>
      <dgm:t>
        <a:bodyPr/>
        <a:lstStyle/>
        <a:p>
          <a:endParaRPr lang="en-US"/>
        </a:p>
      </dgm:t>
    </dgm:pt>
    <dgm:pt modelId="{00DD7363-8552-4207-8D39-805322B38A6E}" type="pres">
      <dgm:prSet presAssocID="{01B8D310-2C6F-466F-B56D-BAE4489367C6}" presName="matrix" presStyleCnt="0">
        <dgm:presLayoutVars>
          <dgm:chMax val="1"/>
          <dgm:dir/>
          <dgm:resizeHandles val="exact"/>
        </dgm:presLayoutVars>
      </dgm:prSet>
      <dgm:spPr/>
    </dgm:pt>
    <dgm:pt modelId="{171DE1E1-E697-4B0D-B4F3-70762FA5D9CB}" type="pres">
      <dgm:prSet presAssocID="{01B8D310-2C6F-466F-B56D-BAE4489367C6}" presName="diamond" presStyleLbl="bgShp" presStyleIdx="0" presStyleCnt="1"/>
      <dgm:spPr/>
    </dgm:pt>
    <dgm:pt modelId="{AEC9DCD0-BAB2-4DA2-9239-59F3306935F6}" type="pres">
      <dgm:prSet presAssocID="{01B8D310-2C6F-466F-B56D-BAE4489367C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8306AD9-6D40-4788-9C41-615C2DB715E2}" type="pres">
      <dgm:prSet presAssocID="{01B8D310-2C6F-466F-B56D-BAE4489367C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8BDDBF1-B69E-4D5D-8ADF-7D8693A92E98}" type="pres">
      <dgm:prSet presAssocID="{01B8D310-2C6F-466F-B56D-BAE4489367C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1E44898-9686-480F-BEF6-0176A11FEE27}" type="pres">
      <dgm:prSet presAssocID="{01B8D310-2C6F-466F-B56D-BAE4489367C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83E8703-5739-45AE-B7B2-687FD886FCC2}" srcId="{01B8D310-2C6F-466F-B56D-BAE4489367C6}" destId="{2556DA54-4CE3-4966-8B26-FE6F8BF4739F}" srcOrd="1" destOrd="0" parTransId="{3012566E-36B9-4314-A640-1B9634B8A8D4}" sibTransId="{00146E20-13A5-450D-B6F1-02CEE30EE3AA}"/>
    <dgm:cxn modelId="{11DD9A08-045C-4F43-95FD-9B84760DB5C8}" type="presOf" srcId="{77163611-674E-43B9-8C57-5F36CDEBF88A}" destId="{88BDDBF1-B69E-4D5D-8ADF-7D8693A92E98}" srcOrd="0" destOrd="0" presId="urn:microsoft.com/office/officeart/2005/8/layout/matrix3"/>
    <dgm:cxn modelId="{EA3A990C-71A0-42BF-8749-09AC231887F5}" type="presOf" srcId="{01B8D310-2C6F-466F-B56D-BAE4489367C6}" destId="{00DD7363-8552-4207-8D39-805322B38A6E}" srcOrd="0" destOrd="0" presId="urn:microsoft.com/office/officeart/2005/8/layout/matrix3"/>
    <dgm:cxn modelId="{DE1BA236-754E-48DE-8EB1-81447BC28046}" type="presOf" srcId="{2556DA54-4CE3-4966-8B26-FE6F8BF4739F}" destId="{08306AD9-6D40-4788-9C41-615C2DB715E2}" srcOrd="0" destOrd="0" presId="urn:microsoft.com/office/officeart/2005/8/layout/matrix3"/>
    <dgm:cxn modelId="{63298B48-7EA1-4B1C-A15F-5A77015871AB}" srcId="{01B8D310-2C6F-466F-B56D-BAE4489367C6}" destId="{77163611-674E-43B9-8C57-5F36CDEBF88A}" srcOrd="2" destOrd="0" parTransId="{6D4EEF38-320A-420D-BFF0-9AF2ADCCF800}" sibTransId="{0696F04C-F7B0-4361-8D69-0DD869F842C3}"/>
    <dgm:cxn modelId="{05623D4D-08A1-4EFD-B334-C8B5C60F1259}" type="presOf" srcId="{A5D88C5A-A1E8-45AF-8F64-0789CC148A98}" destId="{AEC9DCD0-BAB2-4DA2-9239-59F3306935F6}" srcOrd="0" destOrd="0" presId="urn:microsoft.com/office/officeart/2005/8/layout/matrix3"/>
    <dgm:cxn modelId="{8AE29C95-5049-4944-998C-D2E6029A8133}" srcId="{01B8D310-2C6F-466F-B56D-BAE4489367C6}" destId="{9F48E0C0-2F62-449E-B2F9-48D70241E2C8}" srcOrd="3" destOrd="0" parTransId="{81EE1EB9-3F7A-4097-AC32-E12EDB2047EF}" sibTransId="{53F4A35E-D40E-4F74-919B-E67F1687D984}"/>
    <dgm:cxn modelId="{780EE7DA-3C6D-4C5E-BCC9-7E5ED9AF8951}" type="presOf" srcId="{9F48E0C0-2F62-449E-B2F9-48D70241E2C8}" destId="{D1E44898-9686-480F-BEF6-0176A11FEE27}" srcOrd="0" destOrd="0" presId="urn:microsoft.com/office/officeart/2005/8/layout/matrix3"/>
    <dgm:cxn modelId="{B2E400E8-14F5-48A6-B65E-6DB42DEE2738}" srcId="{01B8D310-2C6F-466F-B56D-BAE4489367C6}" destId="{A5D88C5A-A1E8-45AF-8F64-0789CC148A98}" srcOrd="0" destOrd="0" parTransId="{37288902-DAF4-44F2-9ABB-FB6BFB8DBDC9}" sibTransId="{0476A035-DFB3-4228-BC8B-7A50704AC900}"/>
    <dgm:cxn modelId="{C1FE8901-DDFB-4C59-A0D6-3FF59FC0C916}" type="presParOf" srcId="{00DD7363-8552-4207-8D39-805322B38A6E}" destId="{171DE1E1-E697-4B0D-B4F3-70762FA5D9CB}" srcOrd="0" destOrd="0" presId="urn:microsoft.com/office/officeart/2005/8/layout/matrix3"/>
    <dgm:cxn modelId="{8F5E2C84-5FB9-437C-89B3-12050B440827}" type="presParOf" srcId="{00DD7363-8552-4207-8D39-805322B38A6E}" destId="{AEC9DCD0-BAB2-4DA2-9239-59F3306935F6}" srcOrd="1" destOrd="0" presId="urn:microsoft.com/office/officeart/2005/8/layout/matrix3"/>
    <dgm:cxn modelId="{746DFCE9-7B90-420D-AC38-07F4F65CD066}" type="presParOf" srcId="{00DD7363-8552-4207-8D39-805322B38A6E}" destId="{08306AD9-6D40-4788-9C41-615C2DB715E2}" srcOrd="2" destOrd="0" presId="urn:microsoft.com/office/officeart/2005/8/layout/matrix3"/>
    <dgm:cxn modelId="{72E5F193-640E-4116-B0A3-A9A556E0FA79}" type="presParOf" srcId="{00DD7363-8552-4207-8D39-805322B38A6E}" destId="{88BDDBF1-B69E-4D5D-8ADF-7D8693A92E98}" srcOrd="3" destOrd="0" presId="urn:microsoft.com/office/officeart/2005/8/layout/matrix3"/>
    <dgm:cxn modelId="{1B78BC36-1745-4A96-80B8-4484D72B419B}" type="presParOf" srcId="{00DD7363-8552-4207-8D39-805322B38A6E}" destId="{D1E44898-9686-480F-BEF6-0176A11FEE2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C6A59D-F448-4F64-A06A-1A87270094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93A21D-1247-4B69-A7FE-5893A36348F6}">
      <dgm:prSet/>
      <dgm:spPr/>
      <dgm:t>
        <a:bodyPr/>
        <a:lstStyle/>
        <a:p>
          <a:r>
            <a:rPr lang="en-US"/>
            <a:t>Flow from grapes arriving to bottling:</a:t>
          </a:r>
        </a:p>
      </dgm:t>
    </dgm:pt>
    <dgm:pt modelId="{4BBC9EDD-11D8-42E3-A8A7-F11A0EFBEEA8}" type="parTrans" cxnId="{69FF7E3C-08F6-4655-A72C-87F8C017CA73}">
      <dgm:prSet/>
      <dgm:spPr/>
      <dgm:t>
        <a:bodyPr/>
        <a:lstStyle/>
        <a:p>
          <a:endParaRPr lang="en-US"/>
        </a:p>
      </dgm:t>
    </dgm:pt>
    <dgm:pt modelId="{D77BD0ED-8DA4-4D3F-8659-761C093EFA1F}" type="sibTrans" cxnId="{69FF7E3C-08F6-4655-A72C-87F8C017CA73}">
      <dgm:prSet/>
      <dgm:spPr/>
      <dgm:t>
        <a:bodyPr/>
        <a:lstStyle/>
        <a:p>
          <a:endParaRPr lang="en-US"/>
        </a:p>
      </dgm:t>
    </dgm:pt>
    <dgm:pt modelId="{F8AB2779-1B7C-4B13-A7D4-A6FE72DF3A1E}">
      <dgm:prSet/>
      <dgm:spPr/>
      <dgm:t>
        <a:bodyPr/>
        <a:lstStyle/>
        <a:p>
          <a:r>
            <a:rPr lang="en-US"/>
            <a:t>Crush pad</a:t>
          </a:r>
        </a:p>
      </dgm:t>
    </dgm:pt>
    <dgm:pt modelId="{E7AEA67B-A136-4B05-952C-E74CEEDDD75C}" type="parTrans" cxnId="{8173DE7E-E82F-4C16-B0E4-DB994B29403E}">
      <dgm:prSet/>
      <dgm:spPr/>
      <dgm:t>
        <a:bodyPr/>
        <a:lstStyle/>
        <a:p>
          <a:endParaRPr lang="en-US"/>
        </a:p>
      </dgm:t>
    </dgm:pt>
    <dgm:pt modelId="{6568BA12-BE90-4C8D-9BEC-179A5E344414}" type="sibTrans" cxnId="{8173DE7E-E82F-4C16-B0E4-DB994B29403E}">
      <dgm:prSet/>
      <dgm:spPr/>
      <dgm:t>
        <a:bodyPr/>
        <a:lstStyle/>
        <a:p>
          <a:endParaRPr lang="en-US"/>
        </a:p>
      </dgm:t>
    </dgm:pt>
    <dgm:pt modelId="{DB6FFA0A-BCA9-4A88-AD56-EB5E13C9EFE7}">
      <dgm:prSet/>
      <dgm:spPr/>
      <dgm:t>
        <a:bodyPr/>
        <a:lstStyle/>
        <a:p>
          <a:r>
            <a:rPr lang="en-US" dirty="0"/>
            <a:t>Fermentation tanks</a:t>
          </a:r>
        </a:p>
      </dgm:t>
    </dgm:pt>
    <dgm:pt modelId="{605D458F-6F38-43FE-8836-B210E9805FDC}" type="parTrans" cxnId="{A06BA54E-C6F2-469C-A846-D3101FC4918D}">
      <dgm:prSet/>
      <dgm:spPr/>
      <dgm:t>
        <a:bodyPr/>
        <a:lstStyle/>
        <a:p>
          <a:endParaRPr lang="en-US"/>
        </a:p>
      </dgm:t>
    </dgm:pt>
    <dgm:pt modelId="{397D6BE1-0866-4EF4-A241-CE2640A09AC6}" type="sibTrans" cxnId="{A06BA54E-C6F2-469C-A846-D3101FC4918D}">
      <dgm:prSet/>
      <dgm:spPr/>
      <dgm:t>
        <a:bodyPr/>
        <a:lstStyle/>
        <a:p>
          <a:endParaRPr lang="en-US"/>
        </a:p>
      </dgm:t>
    </dgm:pt>
    <dgm:pt modelId="{EC1314B3-775C-478A-AFB8-8E8D7A84ADDA}">
      <dgm:prSet/>
      <dgm:spPr/>
      <dgm:t>
        <a:bodyPr/>
        <a:lstStyle/>
        <a:p>
          <a:r>
            <a:rPr lang="en-US" dirty="0"/>
            <a:t>Bottling line</a:t>
          </a:r>
        </a:p>
      </dgm:t>
    </dgm:pt>
    <dgm:pt modelId="{E95B5418-3491-4296-9232-9A1184CDC328}" type="parTrans" cxnId="{E8CEDE14-70D3-4F39-9B7E-7F9D7E75C499}">
      <dgm:prSet/>
      <dgm:spPr/>
      <dgm:t>
        <a:bodyPr/>
        <a:lstStyle/>
        <a:p>
          <a:endParaRPr lang="en-US"/>
        </a:p>
      </dgm:t>
    </dgm:pt>
    <dgm:pt modelId="{3F5B3FBA-F5DA-4BE0-B6BE-C26E219421DD}" type="sibTrans" cxnId="{E8CEDE14-70D3-4F39-9B7E-7F9D7E75C499}">
      <dgm:prSet/>
      <dgm:spPr/>
      <dgm:t>
        <a:bodyPr/>
        <a:lstStyle/>
        <a:p>
          <a:endParaRPr lang="en-US"/>
        </a:p>
      </dgm:t>
    </dgm:pt>
    <dgm:pt modelId="{955322AC-D53B-46A1-AE59-3EF4E65398FC}">
      <dgm:prSet/>
      <dgm:spPr/>
      <dgm:t>
        <a:bodyPr/>
        <a:lstStyle/>
        <a:p>
          <a:r>
            <a:rPr lang="en-US"/>
            <a:t>Lab</a:t>
          </a:r>
        </a:p>
      </dgm:t>
    </dgm:pt>
    <dgm:pt modelId="{C6DC6305-E466-48EA-9696-2B75DDCEDF73}" type="parTrans" cxnId="{C8E1ABB7-18E0-4DB7-91A8-C92B62C36304}">
      <dgm:prSet/>
      <dgm:spPr/>
      <dgm:t>
        <a:bodyPr/>
        <a:lstStyle/>
        <a:p>
          <a:endParaRPr lang="en-US"/>
        </a:p>
      </dgm:t>
    </dgm:pt>
    <dgm:pt modelId="{99E5610D-76EE-48AC-BA6A-63080CBF460C}" type="sibTrans" cxnId="{C8E1ABB7-18E0-4DB7-91A8-C92B62C36304}">
      <dgm:prSet/>
      <dgm:spPr/>
      <dgm:t>
        <a:bodyPr/>
        <a:lstStyle/>
        <a:p>
          <a:endParaRPr lang="en-US"/>
        </a:p>
      </dgm:t>
    </dgm:pt>
    <dgm:pt modelId="{7E539181-6E8B-4323-847F-9107A1AEFE31}">
      <dgm:prSet/>
      <dgm:spPr/>
      <dgm:t>
        <a:bodyPr/>
        <a:lstStyle/>
        <a:p>
          <a:r>
            <a:rPr lang="en-US"/>
            <a:t>Bottled wine storage</a:t>
          </a:r>
        </a:p>
      </dgm:t>
    </dgm:pt>
    <dgm:pt modelId="{35B7E015-EF2B-4E80-BE16-4B1AC70ED211}" type="parTrans" cxnId="{E71F26A3-FD13-46D2-802C-E9CE39613D4A}">
      <dgm:prSet/>
      <dgm:spPr/>
      <dgm:t>
        <a:bodyPr/>
        <a:lstStyle/>
        <a:p>
          <a:endParaRPr lang="en-US"/>
        </a:p>
      </dgm:t>
    </dgm:pt>
    <dgm:pt modelId="{CE58F332-0691-42B7-9C5B-F59AA64A85F6}" type="sibTrans" cxnId="{E71F26A3-FD13-46D2-802C-E9CE39613D4A}">
      <dgm:prSet/>
      <dgm:spPr/>
      <dgm:t>
        <a:bodyPr/>
        <a:lstStyle/>
        <a:p>
          <a:endParaRPr lang="en-US"/>
        </a:p>
      </dgm:t>
    </dgm:pt>
    <dgm:pt modelId="{16EF1CDB-47F5-4C9A-973C-4F19BE529A37}">
      <dgm:prSet/>
      <dgm:spPr/>
      <dgm:t>
        <a:bodyPr/>
        <a:lstStyle/>
        <a:p>
          <a:r>
            <a:rPr lang="en-US" dirty="0"/>
            <a:t>Equipment space</a:t>
          </a:r>
        </a:p>
      </dgm:t>
    </dgm:pt>
    <dgm:pt modelId="{9C324E02-A4F8-437A-9726-7A42359EDB1D}" type="parTrans" cxnId="{8840729B-8EEA-4DE3-A268-E20BDACF634E}">
      <dgm:prSet/>
      <dgm:spPr/>
      <dgm:t>
        <a:bodyPr/>
        <a:lstStyle/>
        <a:p>
          <a:endParaRPr lang="en-US"/>
        </a:p>
      </dgm:t>
    </dgm:pt>
    <dgm:pt modelId="{BEC9DD86-95C5-4710-9147-DA9DCAB24AE0}" type="sibTrans" cxnId="{8840729B-8EEA-4DE3-A268-E20BDACF634E}">
      <dgm:prSet/>
      <dgm:spPr/>
      <dgm:t>
        <a:bodyPr/>
        <a:lstStyle/>
        <a:p>
          <a:endParaRPr lang="en-US"/>
        </a:p>
      </dgm:t>
    </dgm:pt>
    <dgm:pt modelId="{46452B65-1068-47C1-8920-208F4B9A5906}">
      <dgm:prSet/>
      <dgm:spPr/>
      <dgm:t>
        <a:bodyPr/>
        <a:lstStyle/>
        <a:p>
          <a:r>
            <a:rPr lang="en-US" dirty="0"/>
            <a:t>Miscellaneous storage</a:t>
          </a:r>
        </a:p>
      </dgm:t>
    </dgm:pt>
    <dgm:pt modelId="{18081611-1188-4AB5-B386-AFDC9AAE50A1}" type="parTrans" cxnId="{30608DC3-0163-425B-B5EB-22349831C69C}">
      <dgm:prSet/>
      <dgm:spPr/>
      <dgm:t>
        <a:bodyPr/>
        <a:lstStyle/>
        <a:p>
          <a:endParaRPr lang="en-US"/>
        </a:p>
      </dgm:t>
    </dgm:pt>
    <dgm:pt modelId="{FCCA3968-C81F-425F-973C-0428066A9B14}" type="sibTrans" cxnId="{30608DC3-0163-425B-B5EB-22349831C69C}">
      <dgm:prSet/>
      <dgm:spPr/>
      <dgm:t>
        <a:bodyPr/>
        <a:lstStyle/>
        <a:p>
          <a:endParaRPr lang="en-US"/>
        </a:p>
      </dgm:t>
    </dgm:pt>
    <dgm:pt modelId="{A7DC3F05-473F-4B29-A8A7-37857EF4B137}">
      <dgm:prSet/>
      <dgm:spPr/>
      <dgm:t>
        <a:bodyPr/>
        <a:lstStyle/>
        <a:p>
          <a:r>
            <a:rPr lang="en-US" dirty="0"/>
            <a:t>Tools</a:t>
          </a:r>
        </a:p>
      </dgm:t>
    </dgm:pt>
    <dgm:pt modelId="{4E9CC618-A0D9-4B2A-856E-B4D87211A20C}" type="parTrans" cxnId="{67285819-1D4F-4C4C-ADBA-1CC6B27EBB05}">
      <dgm:prSet/>
      <dgm:spPr/>
      <dgm:t>
        <a:bodyPr/>
        <a:lstStyle/>
        <a:p>
          <a:endParaRPr lang="en-US"/>
        </a:p>
      </dgm:t>
    </dgm:pt>
    <dgm:pt modelId="{831567FA-B3C1-4823-A96C-FE0F3CB444ED}" type="sibTrans" cxnId="{67285819-1D4F-4C4C-ADBA-1CC6B27EBB05}">
      <dgm:prSet/>
      <dgm:spPr/>
      <dgm:t>
        <a:bodyPr/>
        <a:lstStyle/>
        <a:p>
          <a:endParaRPr lang="en-US"/>
        </a:p>
      </dgm:t>
    </dgm:pt>
    <dgm:pt modelId="{68BCEA09-2E78-48ED-AD5E-D15D538BC38C}">
      <dgm:prSet/>
      <dgm:spPr/>
      <dgm:t>
        <a:bodyPr/>
        <a:lstStyle/>
        <a:p>
          <a:r>
            <a:rPr lang="en-US" dirty="0"/>
            <a:t>Storage tanks</a:t>
          </a:r>
        </a:p>
      </dgm:t>
    </dgm:pt>
    <dgm:pt modelId="{01791A53-3979-44CA-8EC1-23BEF35B94BE}" type="parTrans" cxnId="{4E5E57F5-0114-4C14-977F-D8EE6E7F7E37}">
      <dgm:prSet/>
      <dgm:spPr/>
      <dgm:t>
        <a:bodyPr/>
        <a:lstStyle/>
        <a:p>
          <a:endParaRPr lang="en-US"/>
        </a:p>
      </dgm:t>
    </dgm:pt>
    <dgm:pt modelId="{757BC124-12FA-40BA-8AC0-2813C1816C4E}" type="sibTrans" cxnId="{4E5E57F5-0114-4C14-977F-D8EE6E7F7E37}">
      <dgm:prSet/>
      <dgm:spPr/>
      <dgm:t>
        <a:bodyPr/>
        <a:lstStyle/>
        <a:p>
          <a:endParaRPr lang="en-US"/>
        </a:p>
      </dgm:t>
    </dgm:pt>
    <dgm:pt modelId="{971A91B3-AA79-4E81-8A99-8533658C3FD7}">
      <dgm:prSet/>
      <dgm:spPr/>
      <dgm:t>
        <a:bodyPr/>
        <a:lstStyle/>
        <a:p>
          <a:r>
            <a:rPr lang="en-US" dirty="0"/>
            <a:t>Barrel aging</a:t>
          </a:r>
        </a:p>
      </dgm:t>
    </dgm:pt>
    <dgm:pt modelId="{2F7F54C5-05C3-4298-8A81-C556696C6B12}" type="parTrans" cxnId="{F5539524-76E6-451C-B103-6FFC010E5E17}">
      <dgm:prSet/>
      <dgm:spPr/>
      <dgm:t>
        <a:bodyPr/>
        <a:lstStyle/>
        <a:p>
          <a:endParaRPr lang="en-US"/>
        </a:p>
      </dgm:t>
    </dgm:pt>
    <dgm:pt modelId="{9A76464E-9C1F-4025-98A7-32A8BA043DD9}" type="sibTrans" cxnId="{F5539524-76E6-451C-B103-6FFC010E5E17}">
      <dgm:prSet/>
      <dgm:spPr/>
      <dgm:t>
        <a:bodyPr/>
        <a:lstStyle/>
        <a:p>
          <a:endParaRPr lang="en-US"/>
        </a:p>
      </dgm:t>
    </dgm:pt>
    <dgm:pt modelId="{9FC1448B-B166-466D-864C-A0A61A95A129}" type="pres">
      <dgm:prSet presAssocID="{AEC6A59D-F448-4F64-A06A-1A87270094C2}" presName="linear" presStyleCnt="0">
        <dgm:presLayoutVars>
          <dgm:animLvl val="lvl"/>
          <dgm:resizeHandles val="exact"/>
        </dgm:presLayoutVars>
      </dgm:prSet>
      <dgm:spPr/>
    </dgm:pt>
    <dgm:pt modelId="{0C7EC9EF-7BAC-4754-B993-5FA32DA16702}" type="pres">
      <dgm:prSet presAssocID="{D893A21D-1247-4B69-A7FE-5893A36348F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97309A-B9B1-49C1-ADB4-43B121B320DA}" type="pres">
      <dgm:prSet presAssocID="{D893A21D-1247-4B69-A7FE-5893A36348F6}" presName="childText" presStyleLbl="revTx" presStyleIdx="0" presStyleCnt="1">
        <dgm:presLayoutVars>
          <dgm:bulletEnabled val="1"/>
        </dgm:presLayoutVars>
      </dgm:prSet>
      <dgm:spPr/>
    </dgm:pt>
    <dgm:pt modelId="{A65C1FCA-EC3F-4CAB-9248-D24C7840B08C}" type="pres">
      <dgm:prSet presAssocID="{7E539181-6E8B-4323-847F-9107A1AEFE3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E35875-B4A2-470B-92AC-8A2CF440A8F5}" type="pres">
      <dgm:prSet presAssocID="{CE58F332-0691-42B7-9C5B-F59AA64A85F6}" presName="spacer" presStyleCnt="0"/>
      <dgm:spPr/>
    </dgm:pt>
    <dgm:pt modelId="{B391092A-7452-4140-998F-0AB1861B12A9}" type="pres">
      <dgm:prSet presAssocID="{16EF1CDB-47F5-4C9A-973C-4F19BE529A3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71B0BDF-B2BA-4886-B63B-2A32E59B385E}" type="pres">
      <dgm:prSet presAssocID="{BEC9DD86-95C5-4710-9147-DA9DCAB24AE0}" presName="spacer" presStyleCnt="0"/>
      <dgm:spPr/>
    </dgm:pt>
    <dgm:pt modelId="{B9EC6B32-43A3-4CBB-A1C0-E5FFA2E5BBF7}" type="pres">
      <dgm:prSet presAssocID="{46452B65-1068-47C1-8920-208F4B9A590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B1EC202-D252-40A7-8DBA-478ADD2E3AA1}" type="pres">
      <dgm:prSet presAssocID="{FCCA3968-C81F-425F-973C-0428066A9B14}" presName="spacer" presStyleCnt="0"/>
      <dgm:spPr/>
    </dgm:pt>
    <dgm:pt modelId="{5DEF104C-7ADC-4A62-A61D-BFC57AD552E6}" type="pres">
      <dgm:prSet presAssocID="{A7DC3F05-473F-4B29-A8A7-37857EF4B13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8CEDE14-70D3-4F39-9B7E-7F9D7E75C499}" srcId="{D893A21D-1247-4B69-A7FE-5893A36348F6}" destId="{EC1314B3-775C-478A-AFB8-8E8D7A84ADDA}" srcOrd="4" destOrd="0" parTransId="{E95B5418-3491-4296-9232-9A1184CDC328}" sibTransId="{3F5B3FBA-F5DA-4BE0-B6BE-C26E219421DD}"/>
    <dgm:cxn modelId="{CADE0815-DB00-415F-8901-E27EF7882023}" type="presOf" srcId="{EC1314B3-775C-478A-AFB8-8E8D7A84ADDA}" destId="{0D97309A-B9B1-49C1-ADB4-43B121B320DA}" srcOrd="0" destOrd="4" presId="urn:microsoft.com/office/officeart/2005/8/layout/vList2"/>
    <dgm:cxn modelId="{67285819-1D4F-4C4C-ADBA-1CC6B27EBB05}" srcId="{AEC6A59D-F448-4F64-A06A-1A87270094C2}" destId="{A7DC3F05-473F-4B29-A8A7-37857EF4B137}" srcOrd="4" destOrd="0" parTransId="{4E9CC618-A0D9-4B2A-856E-B4D87211A20C}" sibTransId="{831567FA-B3C1-4823-A96C-FE0F3CB444ED}"/>
    <dgm:cxn modelId="{C54FA01C-0B31-4B4C-9A55-2253F55DF205}" type="presOf" srcId="{A7DC3F05-473F-4B29-A8A7-37857EF4B137}" destId="{5DEF104C-7ADC-4A62-A61D-BFC57AD552E6}" srcOrd="0" destOrd="0" presId="urn:microsoft.com/office/officeart/2005/8/layout/vList2"/>
    <dgm:cxn modelId="{0EC5061E-BDE2-415D-902B-27CD771E6814}" type="presOf" srcId="{68BCEA09-2E78-48ED-AD5E-D15D538BC38C}" destId="{0D97309A-B9B1-49C1-ADB4-43B121B320DA}" srcOrd="0" destOrd="2" presId="urn:microsoft.com/office/officeart/2005/8/layout/vList2"/>
    <dgm:cxn modelId="{C237A71F-F9EA-4827-8863-5EB8801E367C}" type="presOf" srcId="{7E539181-6E8B-4323-847F-9107A1AEFE31}" destId="{A65C1FCA-EC3F-4CAB-9248-D24C7840B08C}" srcOrd="0" destOrd="0" presId="urn:microsoft.com/office/officeart/2005/8/layout/vList2"/>
    <dgm:cxn modelId="{F5539524-76E6-451C-B103-6FFC010E5E17}" srcId="{D893A21D-1247-4B69-A7FE-5893A36348F6}" destId="{971A91B3-AA79-4E81-8A99-8533658C3FD7}" srcOrd="3" destOrd="0" parTransId="{2F7F54C5-05C3-4298-8A81-C556696C6B12}" sibTransId="{9A76464E-9C1F-4025-98A7-32A8BA043DD9}"/>
    <dgm:cxn modelId="{2DFCAF2B-7612-453D-AE4A-89A36525FA54}" type="presOf" srcId="{DB6FFA0A-BCA9-4A88-AD56-EB5E13C9EFE7}" destId="{0D97309A-B9B1-49C1-ADB4-43B121B320DA}" srcOrd="0" destOrd="1" presId="urn:microsoft.com/office/officeart/2005/8/layout/vList2"/>
    <dgm:cxn modelId="{69FF7E3C-08F6-4655-A72C-87F8C017CA73}" srcId="{AEC6A59D-F448-4F64-A06A-1A87270094C2}" destId="{D893A21D-1247-4B69-A7FE-5893A36348F6}" srcOrd="0" destOrd="0" parTransId="{4BBC9EDD-11D8-42E3-A8A7-F11A0EFBEEA8}" sibTransId="{D77BD0ED-8DA4-4D3F-8659-761C093EFA1F}"/>
    <dgm:cxn modelId="{A06BA54E-C6F2-469C-A846-D3101FC4918D}" srcId="{D893A21D-1247-4B69-A7FE-5893A36348F6}" destId="{DB6FFA0A-BCA9-4A88-AD56-EB5E13C9EFE7}" srcOrd="1" destOrd="0" parTransId="{605D458F-6F38-43FE-8836-B210E9805FDC}" sibTransId="{397D6BE1-0866-4EF4-A241-CE2640A09AC6}"/>
    <dgm:cxn modelId="{ED59625C-49C5-4674-A6A3-EB0516AD1B08}" type="presOf" srcId="{955322AC-D53B-46A1-AE59-3EF4E65398FC}" destId="{0D97309A-B9B1-49C1-ADB4-43B121B320DA}" srcOrd="0" destOrd="5" presId="urn:microsoft.com/office/officeart/2005/8/layout/vList2"/>
    <dgm:cxn modelId="{8ADFED5C-098E-489F-B1ED-5E2766A7DE1A}" type="presOf" srcId="{46452B65-1068-47C1-8920-208F4B9A5906}" destId="{B9EC6B32-43A3-4CBB-A1C0-E5FFA2E5BBF7}" srcOrd="0" destOrd="0" presId="urn:microsoft.com/office/officeart/2005/8/layout/vList2"/>
    <dgm:cxn modelId="{8173DE7E-E82F-4C16-B0E4-DB994B29403E}" srcId="{D893A21D-1247-4B69-A7FE-5893A36348F6}" destId="{F8AB2779-1B7C-4B13-A7D4-A6FE72DF3A1E}" srcOrd="0" destOrd="0" parTransId="{E7AEA67B-A136-4B05-952C-E74CEEDDD75C}" sibTransId="{6568BA12-BE90-4C8D-9BEC-179A5E344414}"/>
    <dgm:cxn modelId="{88EE0295-31AB-45C5-A7BE-C98353EAF9B5}" type="presOf" srcId="{AEC6A59D-F448-4F64-A06A-1A87270094C2}" destId="{9FC1448B-B166-466D-864C-A0A61A95A129}" srcOrd="0" destOrd="0" presId="urn:microsoft.com/office/officeart/2005/8/layout/vList2"/>
    <dgm:cxn modelId="{8840729B-8EEA-4DE3-A268-E20BDACF634E}" srcId="{AEC6A59D-F448-4F64-A06A-1A87270094C2}" destId="{16EF1CDB-47F5-4C9A-973C-4F19BE529A37}" srcOrd="2" destOrd="0" parTransId="{9C324E02-A4F8-437A-9726-7A42359EDB1D}" sibTransId="{BEC9DD86-95C5-4710-9147-DA9DCAB24AE0}"/>
    <dgm:cxn modelId="{E71F26A3-FD13-46D2-802C-E9CE39613D4A}" srcId="{AEC6A59D-F448-4F64-A06A-1A87270094C2}" destId="{7E539181-6E8B-4323-847F-9107A1AEFE31}" srcOrd="1" destOrd="0" parTransId="{35B7E015-EF2B-4E80-BE16-4B1AC70ED211}" sibTransId="{CE58F332-0691-42B7-9C5B-F59AA64A85F6}"/>
    <dgm:cxn modelId="{A5A281B0-3BBB-4964-B8EE-9A69ED1DFCE4}" type="presOf" srcId="{16EF1CDB-47F5-4C9A-973C-4F19BE529A37}" destId="{B391092A-7452-4140-998F-0AB1861B12A9}" srcOrd="0" destOrd="0" presId="urn:microsoft.com/office/officeart/2005/8/layout/vList2"/>
    <dgm:cxn modelId="{C8E1ABB7-18E0-4DB7-91A8-C92B62C36304}" srcId="{D893A21D-1247-4B69-A7FE-5893A36348F6}" destId="{955322AC-D53B-46A1-AE59-3EF4E65398FC}" srcOrd="5" destOrd="0" parTransId="{C6DC6305-E466-48EA-9696-2B75DDCEDF73}" sibTransId="{99E5610D-76EE-48AC-BA6A-63080CBF460C}"/>
    <dgm:cxn modelId="{13ECF7BB-C112-403A-9AB8-9E9EF01FEB33}" type="presOf" srcId="{D893A21D-1247-4B69-A7FE-5893A36348F6}" destId="{0C7EC9EF-7BAC-4754-B993-5FA32DA16702}" srcOrd="0" destOrd="0" presId="urn:microsoft.com/office/officeart/2005/8/layout/vList2"/>
    <dgm:cxn modelId="{30608DC3-0163-425B-B5EB-22349831C69C}" srcId="{AEC6A59D-F448-4F64-A06A-1A87270094C2}" destId="{46452B65-1068-47C1-8920-208F4B9A5906}" srcOrd="3" destOrd="0" parTransId="{18081611-1188-4AB5-B386-AFDC9AAE50A1}" sibTransId="{FCCA3968-C81F-425F-973C-0428066A9B14}"/>
    <dgm:cxn modelId="{0A0F16CA-2D6C-46F4-BBD1-30AEB09090AC}" type="presOf" srcId="{971A91B3-AA79-4E81-8A99-8533658C3FD7}" destId="{0D97309A-B9B1-49C1-ADB4-43B121B320DA}" srcOrd="0" destOrd="3" presId="urn:microsoft.com/office/officeart/2005/8/layout/vList2"/>
    <dgm:cxn modelId="{1E2E70F4-D292-4FEF-BB58-E7A72E1A9487}" type="presOf" srcId="{F8AB2779-1B7C-4B13-A7D4-A6FE72DF3A1E}" destId="{0D97309A-B9B1-49C1-ADB4-43B121B320DA}" srcOrd="0" destOrd="0" presId="urn:microsoft.com/office/officeart/2005/8/layout/vList2"/>
    <dgm:cxn modelId="{4E5E57F5-0114-4C14-977F-D8EE6E7F7E37}" srcId="{D893A21D-1247-4B69-A7FE-5893A36348F6}" destId="{68BCEA09-2E78-48ED-AD5E-D15D538BC38C}" srcOrd="2" destOrd="0" parTransId="{01791A53-3979-44CA-8EC1-23BEF35B94BE}" sibTransId="{757BC124-12FA-40BA-8AC0-2813C1816C4E}"/>
    <dgm:cxn modelId="{8D3B3F8C-823F-428E-A387-56E14803F4BC}" type="presParOf" srcId="{9FC1448B-B166-466D-864C-A0A61A95A129}" destId="{0C7EC9EF-7BAC-4754-B993-5FA32DA16702}" srcOrd="0" destOrd="0" presId="urn:microsoft.com/office/officeart/2005/8/layout/vList2"/>
    <dgm:cxn modelId="{619C570D-F3A8-4EEC-B8C0-4235F69F0A29}" type="presParOf" srcId="{9FC1448B-B166-466D-864C-A0A61A95A129}" destId="{0D97309A-B9B1-49C1-ADB4-43B121B320DA}" srcOrd="1" destOrd="0" presId="urn:microsoft.com/office/officeart/2005/8/layout/vList2"/>
    <dgm:cxn modelId="{E5312D8E-C445-42C8-AF4E-921522FC2689}" type="presParOf" srcId="{9FC1448B-B166-466D-864C-A0A61A95A129}" destId="{A65C1FCA-EC3F-4CAB-9248-D24C7840B08C}" srcOrd="2" destOrd="0" presId="urn:microsoft.com/office/officeart/2005/8/layout/vList2"/>
    <dgm:cxn modelId="{B16B2F82-A576-4A97-9798-B53CCDA42E70}" type="presParOf" srcId="{9FC1448B-B166-466D-864C-A0A61A95A129}" destId="{96E35875-B4A2-470B-92AC-8A2CF440A8F5}" srcOrd="3" destOrd="0" presId="urn:microsoft.com/office/officeart/2005/8/layout/vList2"/>
    <dgm:cxn modelId="{6EBBCCA5-5342-4272-8219-9ECAB16DF7D2}" type="presParOf" srcId="{9FC1448B-B166-466D-864C-A0A61A95A129}" destId="{B391092A-7452-4140-998F-0AB1861B12A9}" srcOrd="4" destOrd="0" presId="urn:microsoft.com/office/officeart/2005/8/layout/vList2"/>
    <dgm:cxn modelId="{46775A63-B4B7-4B49-B9C4-018A9C595AA2}" type="presParOf" srcId="{9FC1448B-B166-466D-864C-A0A61A95A129}" destId="{071B0BDF-B2BA-4886-B63B-2A32E59B385E}" srcOrd="5" destOrd="0" presId="urn:microsoft.com/office/officeart/2005/8/layout/vList2"/>
    <dgm:cxn modelId="{8BC2F256-BBFF-4D5B-B431-F9BC5783BED4}" type="presParOf" srcId="{9FC1448B-B166-466D-864C-A0A61A95A129}" destId="{B9EC6B32-43A3-4CBB-A1C0-E5FFA2E5BBF7}" srcOrd="6" destOrd="0" presId="urn:microsoft.com/office/officeart/2005/8/layout/vList2"/>
    <dgm:cxn modelId="{CD4A5905-C938-4563-A428-D20EDEF5E5E4}" type="presParOf" srcId="{9FC1448B-B166-466D-864C-A0A61A95A129}" destId="{CB1EC202-D252-40A7-8DBA-478ADD2E3AA1}" srcOrd="7" destOrd="0" presId="urn:microsoft.com/office/officeart/2005/8/layout/vList2"/>
    <dgm:cxn modelId="{90A831F1-DD91-4808-A9A7-40B8EB514CD0}" type="presParOf" srcId="{9FC1448B-B166-466D-864C-A0A61A95A129}" destId="{5DEF104C-7ADC-4A62-A61D-BFC57AD552E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751CAD-343E-4CD5-AD33-AC9509DE34F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F77542-8CAA-47FC-89E6-C6610750BD18}">
      <dgm:prSet/>
      <dgm:spPr/>
      <dgm:t>
        <a:bodyPr/>
        <a:lstStyle/>
        <a:p>
          <a:r>
            <a:rPr lang="en-US"/>
            <a:t>Electrical – 3 phase/air compressor</a:t>
          </a:r>
        </a:p>
      </dgm:t>
    </dgm:pt>
    <dgm:pt modelId="{5F4E324B-78ED-4ACD-9BED-E8B134FF1DF8}" type="parTrans" cxnId="{C3D5DB4F-B008-45EF-AEB5-F66541091032}">
      <dgm:prSet/>
      <dgm:spPr/>
      <dgm:t>
        <a:bodyPr/>
        <a:lstStyle/>
        <a:p>
          <a:endParaRPr lang="en-US"/>
        </a:p>
      </dgm:t>
    </dgm:pt>
    <dgm:pt modelId="{B03C6D85-DD2C-4E80-B7C2-6ADC8E59303E}" type="sibTrans" cxnId="{C3D5DB4F-B008-45EF-AEB5-F66541091032}">
      <dgm:prSet/>
      <dgm:spPr/>
      <dgm:t>
        <a:bodyPr/>
        <a:lstStyle/>
        <a:p>
          <a:endParaRPr lang="en-US"/>
        </a:p>
      </dgm:t>
    </dgm:pt>
    <dgm:pt modelId="{91405CAD-384D-4CC9-964D-4FA7CCBA7D1D}">
      <dgm:prSet/>
      <dgm:spPr/>
      <dgm:t>
        <a:bodyPr/>
        <a:lstStyle/>
        <a:p>
          <a:r>
            <a:rPr lang="en-US"/>
            <a:t>Drains</a:t>
          </a:r>
        </a:p>
      </dgm:t>
    </dgm:pt>
    <dgm:pt modelId="{1EBD8A0E-4617-4A28-86B1-C41E5FF83FEA}" type="parTrans" cxnId="{FDBD5345-D87F-45F8-87E3-470D913EBDBC}">
      <dgm:prSet/>
      <dgm:spPr/>
      <dgm:t>
        <a:bodyPr/>
        <a:lstStyle/>
        <a:p>
          <a:endParaRPr lang="en-US"/>
        </a:p>
      </dgm:t>
    </dgm:pt>
    <dgm:pt modelId="{F2403A2B-7AD5-450E-B908-8C79E589D157}" type="sibTrans" cxnId="{FDBD5345-D87F-45F8-87E3-470D913EBDBC}">
      <dgm:prSet/>
      <dgm:spPr/>
      <dgm:t>
        <a:bodyPr/>
        <a:lstStyle/>
        <a:p>
          <a:endParaRPr lang="en-US"/>
        </a:p>
      </dgm:t>
    </dgm:pt>
    <dgm:pt modelId="{0B1E17E0-D85B-44D3-A47B-8770E48C6FF8}">
      <dgm:prSet/>
      <dgm:spPr/>
      <dgm:t>
        <a:bodyPr/>
        <a:lstStyle/>
        <a:p>
          <a:r>
            <a:rPr lang="en-US"/>
            <a:t>Water source/filtration/heater</a:t>
          </a:r>
        </a:p>
      </dgm:t>
    </dgm:pt>
    <dgm:pt modelId="{B3181CD0-DB87-4C98-9AB9-0AD47D16EA5E}" type="parTrans" cxnId="{D9D0AF16-7C25-4438-93CD-13708C8A4394}">
      <dgm:prSet/>
      <dgm:spPr/>
      <dgm:t>
        <a:bodyPr/>
        <a:lstStyle/>
        <a:p>
          <a:endParaRPr lang="en-US"/>
        </a:p>
      </dgm:t>
    </dgm:pt>
    <dgm:pt modelId="{A36C1954-412D-4C80-963F-43F4D0BE7DAA}" type="sibTrans" cxnId="{D9D0AF16-7C25-4438-93CD-13708C8A4394}">
      <dgm:prSet/>
      <dgm:spPr/>
      <dgm:t>
        <a:bodyPr/>
        <a:lstStyle/>
        <a:p>
          <a:endParaRPr lang="en-US"/>
        </a:p>
      </dgm:t>
    </dgm:pt>
    <dgm:pt modelId="{0669CE6D-F691-4709-AA80-81AF6907A71A}">
      <dgm:prSet/>
      <dgm:spPr/>
      <dgm:t>
        <a:bodyPr/>
        <a:lstStyle/>
        <a:p>
          <a:r>
            <a:rPr lang="en-US"/>
            <a:t>Septic/sewer</a:t>
          </a:r>
        </a:p>
      </dgm:t>
    </dgm:pt>
    <dgm:pt modelId="{7144BA04-C80D-433E-9E81-218F99368AA6}" type="parTrans" cxnId="{243E6E70-2810-43EC-ABF3-BA8A60252CDD}">
      <dgm:prSet/>
      <dgm:spPr/>
      <dgm:t>
        <a:bodyPr/>
        <a:lstStyle/>
        <a:p>
          <a:endParaRPr lang="en-US"/>
        </a:p>
      </dgm:t>
    </dgm:pt>
    <dgm:pt modelId="{164DE768-0293-43F5-91E1-E4203C883DB8}" type="sibTrans" cxnId="{243E6E70-2810-43EC-ABF3-BA8A60252CDD}">
      <dgm:prSet/>
      <dgm:spPr/>
      <dgm:t>
        <a:bodyPr/>
        <a:lstStyle/>
        <a:p>
          <a:endParaRPr lang="en-US"/>
        </a:p>
      </dgm:t>
    </dgm:pt>
    <dgm:pt modelId="{C3AB6861-EE14-4899-9E3C-459D0480759D}">
      <dgm:prSet/>
      <dgm:spPr/>
      <dgm:t>
        <a:bodyPr/>
        <a:lstStyle/>
        <a:p>
          <a:r>
            <a:rPr lang="en-US"/>
            <a:t>Building temperature/humidity</a:t>
          </a:r>
        </a:p>
      </dgm:t>
    </dgm:pt>
    <dgm:pt modelId="{54EC52A6-6756-45F4-B7CB-D4C7CA662A90}" type="parTrans" cxnId="{5CD4D478-5EA1-4BF9-A8E1-0420564E852F}">
      <dgm:prSet/>
      <dgm:spPr/>
      <dgm:t>
        <a:bodyPr/>
        <a:lstStyle/>
        <a:p>
          <a:endParaRPr lang="en-US"/>
        </a:p>
      </dgm:t>
    </dgm:pt>
    <dgm:pt modelId="{D86B3DEA-F55F-47C7-8633-CFA7E4A46264}" type="sibTrans" cxnId="{5CD4D478-5EA1-4BF9-A8E1-0420564E852F}">
      <dgm:prSet/>
      <dgm:spPr/>
      <dgm:t>
        <a:bodyPr/>
        <a:lstStyle/>
        <a:p>
          <a:endParaRPr lang="en-US"/>
        </a:p>
      </dgm:t>
    </dgm:pt>
    <dgm:pt modelId="{AF8C09F5-5949-4A80-981C-27EFD7F10D5D}">
      <dgm:prSet/>
      <dgm:spPr/>
      <dgm:t>
        <a:bodyPr/>
        <a:lstStyle/>
        <a:p>
          <a:r>
            <a:rPr lang="en-US"/>
            <a:t>Carbon dioxide venting</a:t>
          </a:r>
        </a:p>
      </dgm:t>
    </dgm:pt>
    <dgm:pt modelId="{B85D2B77-67FA-4B72-8632-04E68816C073}" type="parTrans" cxnId="{860D6843-7587-44A6-9882-6C1DC6234917}">
      <dgm:prSet/>
      <dgm:spPr/>
      <dgm:t>
        <a:bodyPr/>
        <a:lstStyle/>
        <a:p>
          <a:endParaRPr lang="en-US"/>
        </a:p>
      </dgm:t>
    </dgm:pt>
    <dgm:pt modelId="{33EEC6C5-DEB5-4328-A88A-10ABBEF58826}" type="sibTrans" cxnId="{860D6843-7587-44A6-9882-6C1DC6234917}">
      <dgm:prSet/>
      <dgm:spPr/>
      <dgm:t>
        <a:bodyPr/>
        <a:lstStyle/>
        <a:p>
          <a:endParaRPr lang="en-US"/>
        </a:p>
      </dgm:t>
    </dgm:pt>
    <dgm:pt modelId="{1D3749A8-8AD8-4ECF-8253-CBB84D5293B6}">
      <dgm:prSet/>
      <dgm:spPr/>
      <dgm:t>
        <a:bodyPr/>
        <a:lstStyle/>
        <a:p>
          <a:r>
            <a:rPr lang="en-US"/>
            <a:t>Refrigeration/temperature control</a:t>
          </a:r>
        </a:p>
      </dgm:t>
    </dgm:pt>
    <dgm:pt modelId="{A6DC3D8B-64E5-4DA2-A4AF-ED9A67D949BC}" type="parTrans" cxnId="{E837B4E2-99B4-47B8-AAE0-3738428B03E5}">
      <dgm:prSet/>
      <dgm:spPr/>
      <dgm:t>
        <a:bodyPr/>
        <a:lstStyle/>
        <a:p>
          <a:endParaRPr lang="en-US"/>
        </a:p>
      </dgm:t>
    </dgm:pt>
    <dgm:pt modelId="{4DB07026-75C4-4CC9-8CD6-B0AF4F2B3D77}" type="sibTrans" cxnId="{E837B4E2-99B4-47B8-AAE0-3738428B03E5}">
      <dgm:prSet/>
      <dgm:spPr/>
      <dgm:t>
        <a:bodyPr/>
        <a:lstStyle/>
        <a:p>
          <a:endParaRPr lang="en-US"/>
        </a:p>
      </dgm:t>
    </dgm:pt>
    <dgm:pt modelId="{23061BDB-46A2-4CD1-8EB1-9A333F812496}">
      <dgm:prSet/>
      <dgm:spPr/>
      <dgm:t>
        <a:bodyPr/>
        <a:lstStyle/>
        <a:p>
          <a:r>
            <a:rPr lang="en-US"/>
            <a:t>Nitrogen/carbon dioxide cylinders secured</a:t>
          </a:r>
        </a:p>
      </dgm:t>
    </dgm:pt>
    <dgm:pt modelId="{122AA085-1D89-45D7-86B1-A7583DE88428}" type="parTrans" cxnId="{CBE30663-A820-43F3-A629-381CAA485921}">
      <dgm:prSet/>
      <dgm:spPr/>
      <dgm:t>
        <a:bodyPr/>
        <a:lstStyle/>
        <a:p>
          <a:endParaRPr lang="en-US"/>
        </a:p>
      </dgm:t>
    </dgm:pt>
    <dgm:pt modelId="{009E6CC1-0F41-4ADF-9761-F72EB01379EB}" type="sibTrans" cxnId="{CBE30663-A820-43F3-A629-381CAA485921}">
      <dgm:prSet/>
      <dgm:spPr/>
      <dgm:t>
        <a:bodyPr/>
        <a:lstStyle/>
        <a:p>
          <a:endParaRPr lang="en-US"/>
        </a:p>
      </dgm:t>
    </dgm:pt>
    <dgm:pt modelId="{86D5C963-08F3-48B7-8697-8B87D508A2C5}">
      <dgm:prSet/>
      <dgm:spPr/>
      <dgm:t>
        <a:bodyPr/>
        <a:lstStyle/>
        <a:p>
          <a:r>
            <a:rPr lang="en-US"/>
            <a:t>Forklift/pallet Jack</a:t>
          </a:r>
        </a:p>
      </dgm:t>
    </dgm:pt>
    <dgm:pt modelId="{20D0CB00-9024-438E-929B-9B1D7753D267}" type="parTrans" cxnId="{1AB85A16-243D-41B3-A16A-5F1682D923F7}">
      <dgm:prSet/>
      <dgm:spPr/>
      <dgm:t>
        <a:bodyPr/>
        <a:lstStyle/>
        <a:p>
          <a:endParaRPr lang="en-US"/>
        </a:p>
      </dgm:t>
    </dgm:pt>
    <dgm:pt modelId="{B4336C63-5CD3-4B3A-A798-06328396C203}" type="sibTrans" cxnId="{1AB85A16-243D-41B3-A16A-5F1682D923F7}">
      <dgm:prSet/>
      <dgm:spPr/>
      <dgm:t>
        <a:bodyPr/>
        <a:lstStyle/>
        <a:p>
          <a:endParaRPr lang="en-US"/>
        </a:p>
      </dgm:t>
    </dgm:pt>
    <dgm:pt modelId="{0BEF6CE6-7B49-4487-9B12-3DC0F4F79301}" type="pres">
      <dgm:prSet presAssocID="{51751CAD-343E-4CD5-AD33-AC9509DE34F5}" presName="vert0" presStyleCnt="0">
        <dgm:presLayoutVars>
          <dgm:dir/>
          <dgm:animOne val="branch"/>
          <dgm:animLvl val="lvl"/>
        </dgm:presLayoutVars>
      </dgm:prSet>
      <dgm:spPr/>
    </dgm:pt>
    <dgm:pt modelId="{84017531-424F-4098-95F5-D5D3F6F95017}" type="pres">
      <dgm:prSet presAssocID="{59F77542-8CAA-47FC-89E6-C6610750BD18}" presName="thickLine" presStyleLbl="alignNode1" presStyleIdx="0" presStyleCnt="9"/>
      <dgm:spPr/>
    </dgm:pt>
    <dgm:pt modelId="{4B831992-65B3-43EB-931A-584FF0EDF4DA}" type="pres">
      <dgm:prSet presAssocID="{59F77542-8CAA-47FC-89E6-C6610750BD18}" presName="horz1" presStyleCnt="0"/>
      <dgm:spPr/>
    </dgm:pt>
    <dgm:pt modelId="{600A50C6-E151-453E-803D-F011BF2F889A}" type="pres">
      <dgm:prSet presAssocID="{59F77542-8CAA-47FC-89E6-C6610750BD18}" presName="tx1" presStyleLbl="revTx" presStyleIdx="0" presStyleCnt="9"/>
      <dgm:spPr/>
    </dgm:pt>
    <dgm:pt modelId="{A125DD7A-39D2-44FE-ABF3-ED462B55D854}" type="pres">
      <dgm:prSet presAssocID="{59F77542-8CAA-47FC-89E6-C6610750BD18}" presName="vert1" presStyleCnt="0"/>
      <dgm:spPr/>
    </dgm:pt>
    <dgm:pt modelId="{42E3367C-DBBC-421E-A70E-6914F5E62D47}" type="pres">
      <dgm:prSet presAssocID="{91405CAD-384D-4CC9-964D-4FA7CCBA7D1D}" presName="thickLine" presStyleLbl="alignNode1" presStyleIdx="1" presStyleCnt="9"/>
      <dgm:spPr/>
    </dgm:pt>
    <dgm:pt modelId="{1E2A0B16-0919-4770-8C63-0878E770BD39}" type="pres">
      <dgm:prSet presAssocID="{91405CAD-384D-4CC9-964D-4FA7CCBA7D1D}" presName="horz1" presStyleCnt="0"/>
      <dgm:spPr/>
    </dgm:pt>
    <dgm:pt modelId="{96495493-B732-466D-B9C6-4C6A650EEFE7}" type="pres">
      <dgm:prSet presAssocID="{91405CAD-384D-4CC9-964D-4FA7CCBA7D1D}" presName="tx1" presStyleLbl="revTx" presStyleIdx="1" presStyleCnt="9"/>
      <dgm:spPr/>
    </dgm:pt>
    <dgm:pt modelId="{FA00B2B4-337B-4F35-AE9A-AFEE521F0067}" type="pres">
      <dgm:prSet presAssocID="{91405CAD-384D-4CC9-964D-4FA7CCBA7D1D}" presName="vert1" presStyleCnt="0"/>
      <dgm:spPr/>
    </dgm:pt>
    <dgm:pt modelId="{2C487800-95B9-4FFC-8036-E70A4850566A}" type="pres">
      <dgm:prSet presAssocID="{0B1E17E0-D85B-44D3-A47B-8770E48C6FF8}" presName="thickLine" presStyleLbl="alignNode1" presStyleIdx="2" presStyleCnt="9"/>
      <dgm:spPr/>
    </dgm:pt>
    <dgm:pt modelId="{DC4BAA1B-F1A0-4809-B034-7A68D5494FEF}" type="pres">
      <dgm:prSet presAssocID="{0B1E17E0-D85B-44D3-A47B-8770E48C6FF8}" presName="horz1" presStyleCnt="0"/>
      <dgm:spPr/>
    </dgm:pt>
    <dgm:pt modelId="{5955D56F-3FA3-43FB-8F78-AA713DF93B93}" type="pres">
      <dgm:prSet presAssocID="{0B1E17E0-D85B-44D3-A47B-8770E48C6FF8}" presName="tx1" presStyleLbl="revTx" presStyleIdx="2" presStyleCnt="9"/>
      <dgm:spPr/>
    </dgm:pt>
    <dgm:pt modelId="{C4790062-F476-43CB-AE0F-88762345F78B}" type="pres">
      <dgm:prSet presAssocID="{0B1E17E0-D85B-44D3-A47B-8770E48C6FF8}" presName="vert1" presStyleCnt="0"/>
      <dgm:spPr/>
    </dgm:pt>
    <dgm:pt modelId="{26AA62E8-E2C6-42F4-9935-64A4255545CC}" type="pres">
      <dgm:prSet presAssocID="{0669CE6D-F691-4709-AA80-81AF6907A71A}" presName="thickLine" presStyleLbl="alignNode1" presStyleIdx="3" presStyleCnt="9"/>
      <dgm:spPr/>
    </dgm:pt>
    <dgm:pt modelId="{19B2CA0A-306A-47FF-81B7-EE0D01C5B6E6}" type="pres">
      <dgm:prSet presAssocID="{0669CE6D-F691-4709-AA80-81AF6907A71A}" presName="horz1" presStyleCnt="0"/>
      <dgm:spPr/>
    </dgm:pt>
    <dgm:pt modelId="{9C4A3327-71AD-467F-BF74-1FDF20DDD6E0}" type="pres">
      <dgm:prSet presAssocID="{0669CE6D-F691-4709-AA80-81AF6907A71A}" presName="tx1" presStyleLbl="revTx" presStyleIdx="3" presStyleCnt="9"/>
      <dgm:spPr/>
    </dgm:pt>
    <dgm:pt modelId="{136861E0-D8B6-4034-B1DD-BEBE26A5FBC4}" type="pres">
      <dgm:prSet presAssocID="{0669CE6D-F691-4709-AA80-81AF6907A71A}" presName="vert1" presStyleCnt="0"/>
      <dgm:spPr/>
    </dgm:pt>
    <dgm:pt modelId="{DA36AEDD-B516-4056-81B4-350129B792D7}" type="pres">
      <dgm:prSet presAssocID="{C3AB6861-EE14-4899-9E3C-459D0480759D}" presName="thickLine" presStyleLbl="alignNode1" presStyleIdx="4" presStyleCnt="9"/>
      <dgm:spPr/>
    </dgm:pt>
    <dgm:pt modelId="{AC6CA0D0-F164-4013-8F47-60830A86D575}" type="pres">
      <dgm:prSet presAssocID="{C3AB6861-EE14-4899-9E3C-459D0480759D}" presName="horz1" presStyleCnt="0"/>
      <dgm:spPr/>
    </dgm:pt>
    <dgm:pt modelId="{CD80BFF5-01AD-49C6-BC97-1C51AB46E961}" type="pres">
      <dgm:prSet presAssocID="{C3AB6861-EE14-4899-9E3C-459D0480759D}" presName="tx1" presStyleLbl="revTx" presStyleIdx="4" presStyleCnt="9"/>
      <dgm:spPr/>
    </dgm:pt>
    <dgm:pt modelId="{9941C6AC-7673-4324-B2DF-6A9D7E3D220A}" type="pres">
      <dgm:prSet presAssocID="{C3AB6861-EE14-4899-9E3C-459D0480759D}" presName="vert1" presStyleCnt="0"/>
      <dgm:spPr/>
    </dgm:pt>
    <dgm:pt modelId="{9E44EAFF-471B-41E3-8195-B047B501DCBD}" type="pres">
      <dgm:prSet presAssocID="{AF8C09F5-5949-4A80-981C-27EFD7F10D5D}" presName="thickLine" presStyleLbl="alignNode1" presStyleIdx="5" presStyleCnt="9"/>
      <dgm:spPr/>
    </dgm:pt>
    <dgm:pt modelId="{FB740B5F-57CF-4128-8091-4B4ADE57F5A9}" type="pres">
      <dgm:prSet presAssocID="{AF8C09F5-5949-4A80-981C-27EFD7F10D5D}" presName="horz1" presStyleCnt="0"/>
      <dgm:spPr/>
    </dgm:pt>
    <dgm:pt modelId="{3CCECFEA-46D5-4534-83B6-30F6AA9D54E5}" type="pres">
      <dgm:prSet presAssocID="{AF8C09F5-5949-4A80-981C-27EFD7F10D5D}" presName="tx1" presStyleLbl="revTx" presStyleIdx="5" presStyleCnt="9"/>
      <dgm:spPr/>
    </dgm:pt>
    <dgm:pt modelId="{3A4D182C-AD83-4FA7-AB45-F2955499E6E0}" type="pres">
      <dgm:prSet presAssocID="{AF8C09F5-5949-4A80-981C-27EFD7F10D5D}" presName="vert1" presStyleCnt="0"/>
      <dgm:spPr/>
    </dgm:pt>
    <dgm:pt modelId="{5E4B643C-A480-4A0A-8DFC-6AF54529C243}" type="pres">
      <dgm:prSet presAssocID="{1D3749A8-8AD8-4ECF-8253-CBB84D5293B6}" presName="thickLine" presStyleLbl="alignNode1" presStyleIdx="6" presStyleCnt="9"/>
      <dgm:spPr/>
    </dgm:pt>
    <dgm:pt modelId="{1E65CB85-AF10-45A6-89D8-F994966DFE62}" type="pres">
      <dgm:prSet presAssocID="{1D3749A8-8AD8-4ECF-8253-CBB84D5293B6}" presName="horz1" presStyleCnt="0"/>
      <dgm:spPr/>
    </dgm:pt>
    <dgm:pt modelId="{54F380D5-58EF-47B5-B7E8-21CF6AF9D026}" type="pres">
      <dgm:prSet presAssocID="{1D3749A8-8AD8-4ECF-8253-CBB84D5293B6}" presName="tx1" presStyleLbl="revTx" presStyleIdx="6" presStyleCnt="9"/>
      <dgm:spPr/>
    </dgm:pt>
    <dgm:pt modelId="{F8C82753-F5C5-469F-98AC-B75F4705A6BA}" type="pres">
      <dgm:prSet presAssocID="{1D3749A8-8AD8-4ECF-8253-CBB84D5293B6}" presName="vert1" presStyleCnt="0"/>
      <dgm:spPr/>
    </dgm:pt>
    <dgm:pt modelId="{E3B537B1-EE42-4BE2-A692-1635716867C1}" type="pres">
      <dgm:prSet presAssocID="{23061BDB-46A2-4CD1-8EB1-9A333F812496}" presName="thickLine" presStyleLbl="alignNode1" presStyleIdx="7" presStyleCnt="9"/>
      <dgm:spPr/>
    </dgm:pt>
    <dgm:pt modelId="{A07784C1-774F-48CB-9704-32C3B2BDB0F6}" type="pres">
      <dgm:prSet presAssocID="{23061BDB-46A2-4CD1-8EB1-9A333F812496}" presName="horz1" presStyleCnt="0"/>
      <dgm:spPr/>
    </dgm:pt>
    <dgm:pt modelId="{D6E2B56E-221E-4279-BD74-44BBE959BC0C}" type="pres">
      <dgm:prSet presAssocID="{23061BDB-46A2-4CD1-8EB1-9A333F812496}" presName="tx1" presStyleLbl="revTx" presStyleIdx="7" presStyleCnt="9"/>
      <dgm:spPr/>
    </dgm:pt>
    <dgm:pt modelId="{72BAF0DB-7167-44B6-BDEF-84598226B8B3}" type="pres">
      <dgm:prSet presAssocID="{23061BDB-46A2-4CD1-8EB1-9A333F812496}" presName="vert1" presStyleCnt="0"/>
      <dgm:spPr/>
    </dgm:pt>
    <dgm:pt modelId="{5B3C1B48-50C0-46D9-A9F4-BCB4D031083B}" type="pres">
      <dgm:prSet presAssocID="{86D5C963-08F3-48B7-8697-8B87D508A2C5}" presName="thickLine" presStyleLbl="alignNode1" presStyleIdx="8" presStyleCnt="9"/>
      <dgm:spPr/>
    </dgm:pt>
    <dgm:pt modelId="{D2F0621D-9E15-4967-8B74-0CC99FA07C41}" type="pres">
      <dgm:prSet presAssocID="{86D5C963-08F3-48B7-8697-8B87D508A2C5}" presName="horz1" presStyleCnt="0"/>
      <dgm:spPr/>
    </dgm:pt>
    <dgm:pt modelId="{7E5D1EAE-FDF7-425C-A9D2-D4034BC6C852}" type="pres">
      <dgm:prSet presAssocID="{86D5C963-08F3-48B7-8697-8B87D508A2C5}" presName="tx1" presStyleLbl="revTx" presStyleIdx="8" presStyleCnt="9"/>
      <dgm:spPr/>
    </dgm:pt>
    <dgm:pt modelId="{CB4BD272-A786-44AD-84C7-464761CC00B7}" type="pres">
      <dgm:prSet presAssocID="{86D5C963-08F3-48B7-8697-8B87D508A2C5}" presName="vert1" presStyleCnt="0"/>
      <dgm:spPr/>
    </dgm:pt>
  </dgm:ptLst>
  <dgm:cxnLst>
    <dgm:cxn modelId="{1AB85A16-243D-41B3-A16A-5F1682D923F7}" srcId="{51751CAD-343E-4CD5-AD33-AC9509DE34F5}" destId="{86D5C963-08F3-48B7-8697-8B87D508A2C5}" srcOrd="8" destOrd="0" parTransId="{20D0CB00-9024-438E-929B-9B1D7753D267}" sibTransId="{B4336C63-5CD3-4B3A-A798-06328396C203}"/>
    <dgm:cxn modelId="{D9D0AF16-7C25-4438-93CD-13708C8A4394}" srcId="{51751CAD-343E-4CD5-AD33-AC9509DE34F5}" destId="{0B1E17E0-D85B-44D3-A47B-8770E48C6FF8}" srcOrd="2" destOrd="0" parTransId="{B3181CD0-DB87-4C98-9AB9-0AD47D16EA5E}" sibTransId="{A36C1954-412D-4C80-963F-43F4D0BE7DAA}"/>
    <dgm:cxn modelId="{6CF45526-06AE-4BD9-B5E8-B579FF91DE5D}" type="presOf" srcId="{91405CAD-384D-4CC9-964D-4FA7CCBA7D1D}" destId="{96495493-B732-466D-B9C6-4C6A650EEFE7}" srcOrd="0" destOrd="0" presId="urn:microsoft.com/office/officeart/2008/layout/LinedList"/>
    <dgm:cxn modelId="{1028CA37-3561-4973-8B62-ED5E63033A5B}" type="presOf" srcId="{51751CAD-343E-4CD5-AD33-AC9509DE34F5}" destId="{0BEF6CE6-7B49-4487-9B12-3DC0F4F79301}" srcOrd="0" destOrd="0" presId="urn:microsoft.com/office/officeart/2008/layout/LinedList"/>
    <dgm:cxn modelId="{860D6843-7587-44A6-9882-6C1DC6234917}" srcId="{51751CAD-343E-4CD5-AD33-AC9509DE34F5}" destId="{AF8C09F5-5949-4A80-981C-27EFD7F10D5D}" srcOrd="5" destOrd="0" parTransId="{B85D2B77-67FA-4B72-8632-04E68816C073}" sibTransId="{33EEC6C5-DEB5-4328-A88A-10ABBEF58826}"/>
    <dgm:cxn modelId="{FDBD5345-D87F-45F8-87E3-470D913EBDBC}" srcId="{51751CAD-343E-4CD5-AD33-AC9509DE34F5}" destId="{91405CAD-384D-4CC9-964D-4FA7CCBA7D1D}" srcOrd="1" destOrd="0" parTransId="{1EBD8A0E-4617-4A28-86B1-C41E5FF83FEA}" sibTransId="{F2403A2B-7AD5-450E-B908-8C79E589D157}"/>
    <dgm:cxn modelId="{9FF9554C-97AA-4E2B-A0BF-157950B8CA01}" type="presOf" srcId="{1D3749A8-8AD8-4ECF-8253-CBB84D5293B6}" destId="{54F380D5-58EF-47B5-B7E8-21CF6AF9D026}" srcOrd="0" destOrd="0" presId="urn:microsoft.com/office/officeart/2008/layout/LinedList"/>
    <dgm:cxn modelId="{C3D5DB4F-B008-45EF-AEB5-F66541091032}" srcId="{51751CAD-343E-4CD5-AD33-AC9509DE34F5}" destId="{59F77542-8CAA-47FC-89E6-C6610750BD18}" srcOrd="0" destOrd="0" parTransId="{5F4E324B-78ED-4ACD-9BED-E8B134FF1DF8}" sibTransId="{B03C6D85-DD2C-4E80-B7C2-6ADC8E59303E}"/>
    <dgm:cxn modelId="{CBE30663-A820-43F3-A629-381CAA485921}" srcId="{51751CAD-343E-4CD5-AD33-AC9509DE34F5}" destId="{23061BDB-46A2-4CD1-8EB1-9A333F812496}" srcOrd="7" destOrd="0" parTransId="{122AA085-1D89-45D7-86B1-A7583DE88428}" sibTransId="{009E6CC1-0F41-4ADF-9761-F72EB01379EB}"/>
    <dgm:cxn modelId="{3A145064-C9B1-42C1-9BA1-67DDA1B5AC37}" type="presOf" srcId="{86D5C963-08F3-48B7-8697-8B87D508A2C5}" destId="{7E5D1EAE-FDF7-425C-A9D2-D4034BC6C852}" srcOrd="0" destOrd="0" presId="urn:microsoft.com/office/officeart/2008/layout/LinedList"/>
    <dgm:cxn modelId="{CA8F4D6E-48C8-4A4F-8685-8186AA9439FA}" type="presOf" srcId="{C3AB6861-EE14-4899-9E3C-459D0480759D}" destId="{CD80BFF5-01AD-49C6-BC97-1C51AB46E961}" srcOrd="0" destOrd="0" presId="urn:microsoft.com/office/officeart/2008/layout/LinedList"/>
    <dgm:cxn modelId="{243E6E70-2810-43EC-ABF3-BA8A60252CDD}" srcId="{51751CAD-343E-4CD5-AD33-AC9509DE34F5}" destId="{0669CE6D-F691-4709-AA80-81AF6907A71A}" srcOrd="3" destOrd="0" parTransId="{7144BA04-C80D-433E-9E81-218F99368AA6}" sibTransId="{164DE768-0293-43F5-91E1-E4203C883DB8}"/>
    <dgm:cxn modelId="{5CD4D478-5EA1-4BF9-A8E1-0420564E852F}" srcId="{51751CAD-343E-4CD5-AD33-AC9509DE34F5}" destId="{C3AB6861-EE14-4899-9E3C-459D0480759D}" srcOrd="4" destOrd="0" parTransId="{54EC52A6-6756-45F4-B7CB-D4C7CA662A90}" sibTransId="{D86B3DEA-F55F-47C7-8633-CFA7E4A46264}"/>
    <dgm:cxn modelId="{958E4994-76DB-4206-B398-B11D002DA6E6}" type="presOf" srcId="{AF8C09F5-5949-4A80-981C-27EFD7F10D5D}" destId="{3CCECFEA-46D5-4534-83B6-30F6AA9D54E5}" srcOrd="0" destOrd="0" presId="urn:microsoft.com/office/officeart/2008/layout/LinedList"/>
    <dgm:cxn modelId="{D171C699-8D7F-43E3-AE32-AD326006239E}" type="presOf" srcId="{0B1E17E0-D85B-44D3-A47B-8770E48C6FF8}" destId="{5955D56F-3FA3-43FB-8F78-AA713DF93B93}" srcOrd="0" destOrd="0" presId="urn:microsoft.com/office/officeart/2008/layout/LinedList"/>
    <dgm:cxn modelId="{75640ED2-AC4F-468D-8B40-532E0FD125FE}" type="presOf" srcId="{0669CE6D-F691-4709-AA80-81AF6907A71A}" destId="{9C4A3327-71AD-467F-BF74-1FDF20DDD6E0}" srcOrd="0" destOrd="0" presId="urn:microsoft.com/office/officeart/2008/layout/LinedList"/>
    <dgm:cxn modelId="{E837B4E2-99B4-47B8-AAE0-3738428B03E5}" srcId="{51751CAD-343E-4CD5-AD33-AC9509DE34F5}" destId="{1D3749A8-8AD8-4ECF-8253-CBB84D5293B6}" srcOrd="6" destOrd="0" parTransId="{A6DC3D8B-64E5-4DA2-A4AF-ED9A67D949BC}" sibTransId="{4DB07026-75C4-4CC9-8CD6-B0AF4F2B3D77}"/>
    <dgm:cxn modelId="{159FBBE9-68E8-4C4A-AA41-53E65E3CB965}" type="presOf" srcId="{23061BDB-46A2-4CD1-8EB1-9A333F812496}" destId="{D6E2B56E-221E-4279-BD74-44BBE959BC0C}" srcOrd="0" destOrd="0" presId="urn:microsoft.com/office/officeart/2008/layout/LinedList"/>
    <dgm:cxn modelId="{B900E9EF-FE47-43B6-884B-BF3FA0C91C09}" type="presOf" srcId="{59F77542-8CAA-47FC-89E6-C6610750BD18}" destId="{600A50C6-E151-453E-803D-F011BF2F889A}" srcOrd="0" destOrd="0" presId="urn:microsoft.com/office/officeart/2008/layout/LinedList"/>
    <dgm:cxn modelId="{801D7662-BB85-40FE-B6BA-DA8EB1D806CB}" type="presParOf" srcId="{0BEF6CE6-7B49-4487-9B12-3DC0F4F79301}" destId="{84017531-424F-4098-95F5-D5D3F6F95017}" srcOrd="0" destOrd="0" presId="urn:microsoft.com/office/officeart/2008/layout/LinedList"/>
    <dgm:cxn modelId="{85A9B75A-5125-4DC2-AC1B-D2365A4E003F}" type="presParOf" srcId="{0BEF6CE6-7B49-4487-9B12-3DC0F4F79301}" destId="{4B831992-65B3-43EB-931A-584FF0EDF4DA}" srcOrd="1" destOrd="0" presId="urn:microsoft.com/office/officeart/2008/layout/LinedList"/>
    <dgm:cxn modelId="{CE99020E-FF22-46E3-88A0-BFA8109F06FA}" type="presParOf" srcId="{4B831992-65B3-43EB-931A-584FF0EDF4DA}" destId="{600A50C6-E151-453E-803D-F011BF2F889A}" srcOrd="0" destOrd="0" presId="urn:microsoft.com/office/officeart/2008/layout/LinedList"/>
    <dgm:cxn modelId="{E30C1E3E-E8A6-4B31-B316-2FD0234D2ABD}" type="presParOf" srcId="{4B831992-65B3-43EB-931A-584FF0EDF4DA}" destId="{A125DD7A-39D2-44FE-ABF3-ED462B55D854}" srcOrd="1" destOrd="0" presId="urn:microsoft.com/office/officeart/2008/layout/LinedList"/>
    <dgm:cxn modelId="{D3D3B8CC-5E5D-4731-A49B-CD7087E4AEBC}" type="presParOf" srcId="{0BEF6CE6-7B49-4487-9B12-3DC0F4F79301}" destId="{42E3367C-DBBC-421E-A70E-6914F5E62D47}" srcOrd="2" destOrd="0" presId="urn:microsoft.com/office/officeart/2008/layout/LinedList"/>
    <dgm:cxn modelId="{B11FEF27-4066-4B0C-976C-18CCC31D6ABD}" type="presParOf" srcId="{0BEF6CE6-7B49-4487-9B12-3DC0F4F79301}" destId="{1E2A0B16-0919-4770-8C63-0878E770BD39}" srcOrd="3" destOrd="0" presId="urn:microsoft.com/office/officeart/2008/layout/LinedList"/>
    <dgm:cxn modelId="{A65E6BAA-F4E2-42D1-B2CA-81D6076D69AA}" type="presParOf" srcId="{1E2A0B16-0919-4770-8C63-0878E770BD39}" destId="{96495493-B732-466D-B9C6-4C6A650EEFE7}" srcOrd="0" destOrd="0" presId="urn:microsoft.com/office/officeart/2008/layout/LinedList"/>
    <dgm:cxn modelId="{8C408124-EBF3-4B2F-A9F0-289A08144F69}" type="presParOf" srcId="{1E2A0B16-0919-4770-8C63-0878E770BD39}" destId="{FA00B2B4-337B-4F35-AE9A-AFEE521F0067}" srcOrd="1" destOrd="0" presId="urn:microsoft.com/office/officeart/2008/layout/LinedList"/>
    <dgm:cxn modelId="{8CA82FCF-41CF-49FE-A8F5-37C4E79BCFAC}" type="presParOf" srcId="{0BEF6CE6-7B49-4487-9B12-3DC0F4F79301}" destId="{2C487800-95B9-4FFC-8036-E70A4850566A}" srcOrd="4" destOrd="0" presId="urn:microsoft.com/office/officeart/2008/layout/LinedList"/>
    <dgm:cxn modelId="{ADEF23AE-24EE-42B1-8F7F-F750EEBF6C8B}" type="presParOf" srcId="{0BEF6CE6-7B49-4487-9B12-3DC0F4F79301}" destId="{DC4BAA1B-F1A0-4809-B034-7A68D5494FEF}" srcOrd="5" destOrd="0" presId="urn:microsoft.com/office/officeart/2008/layout/LinedList"/>
    <dgm:cxn modelId="{3E759347-D2FD-42C1-85D7-78EC8852A056}" type="presParOf" srcId="{DC4BAA1B-F1A0-4809-B034-7A68D5494FEF}" destId="{5955D56F-3FA3-43FB-8F78-AA713DF93B93}" srcOrd="0" destOrd="0" presId="urn:microsoft.com/office/officeart/2008/layout/LinedList"/>
    <dgm:cxn modelId="{8548E514-BA21-4EC0-A6DF-880BA43F7AF7}" type="presParOf" srcId="{DC4BAA1B-F1A0-4809-B034-7A68D5494FEF}" destId="{C4790062-F476-43CB-AE0F-88762345F78B}" srcOrd="1" destOrd="0" presId="urn:microsoft.com/office/officeart/2008/layout/LinedList"/>
    <dgm:cxn modelId="{9CF9B23A-EDC9-4D8E-95B4-72BFB4387545}" type="presParOf" srcId="{0BEF6CE6-7B49-4487-9B12-3DC0F4F79301}" destId="{26AA62E8-E2C6-42F4-9935-64A4255545CC}" srcOrd="6" destOrd="0" presId="urn:microsoft.com/office/officeart/2008/layout/LinedList"/>
    <dgm:cxn modelId="{2ABE8FFF-0479-418E-9DC8-B257B191CEB2}" type="presParOf" srcId="{0BEF6CE6-7B49-4487-9B12-3DC0F4F79301}" destId="{19B2CA0A-306A-47FF-81B7-EE0D01C5B6E6}" srcOrd="7" destOrd="0" presId="urn:microsoft.com/office/officeart/2008/layout/LinedList"/>
    <dgm:cxn modelId="{B4F2AE7B-3701-45A2-94EE-8B99B6E2ABE8}" type="presParOf" srcId="{19B2CA0A-306A-47FF-81B7-EE0D01C5B6E6}" destId="{9C4A3327-71AD-467F-BF74-1FDF20DDD6E0}" srcOrd="0" destOrd="0" presId="urn:microsoft.com/office/officeart/2008/layout/LinedList"/>
    <dgm:cxn modelId="{B16A9F94-EC42-474A-B941-0BD5D19D0DC4}" type="presParOf" srcId="{19B2CA0A-306A-47FF-81B7-EE0D01C5B6E6}" destId="{136861E0-D8B6-4034-B1DD-BEBE26A5FBC4}" srcOrd="1" destOrd="0" presId="urn:microsoft.com/office/officeart/2008/layout/LinedList"/>
    <dgm:cxn modelId="{FA02653B-C0F5-4AAF-A131-38E7417CCAD6}" type="presParOf" srcId="{0BEF6CE6-7B49-4487-9B12-3DC0F4F79301}" destId="{DA36AEDD-B516-4056-81B4-350129B792D7}" srcOrd="8" destOrd="0" presId="urn:microsoft.com/office/officeart/2008/layout/LinedList"/>
    <dgm:cxn modelId="{725F52C1-2863-4768-B6BF-1122B126CCDA}" type="presParOf" srcId="{0BEF6CE6-7B49-4487-9B12-3DC0F4F79301}" destId="{AC6CA0D0-F164-4013-8F47-60830A86D575}" srcOrd="9" destOrd="0" presId="urn:microsoft.com/office/officeart/2008/layout/LinedList"/>
    <dgm:cxn modelId="{DBCE4FB0-89B5-4EE5-B391-879C5A97A0AB}" type="presParOf" srcId="{AC6CA0D0-F164-4013-8F47-60830A86D575}" destId="{CD80BFF5-01AD-49C6-BC97-1C51AB46E961}" srcOrd="0" destOrd="0" presId="urn:microsoft.com/office/officeart/2008/layout/LinedList"/>
    <dgm:cxn modelId="{E8381DBC-63D4-48F9-A606-B3B6A96D2BFB}" type="presParOf" srcId="{AC6CA0D0-F164-4013-8F47-60830A86D575}" destId="{9941C6AC-7673-4324-B2DF-6A9D7E3D220A}" srcOrd="1" destOrd="0" presId="urn:microsoft.com/office/officeart/2008/layout/LinedList"/>
    <dgm:cxn modelId="{FDBF7F60-2B36-4448-A6B1-5BF413A0209E}" type="presParOf" srcId="{0BEF6CE6-7B49-4487-9B12-3DC0F4F79301}" destId="{9E44EAFF-471B-41E3-8195-B047B501DCBD}" srcOrd="10" destOrd="0" presId="urn:microsoft.com/office/officeart/2008/layout/LinedList"/>
    <dgm:cxn modelId="{1A354B5C-4285-4E63-8F9B-9D852A909567}" type="presParOf" srcId="{0BEF6CE6-7B49-4487-9B12-3DC0F4F79301}" destId="{FB740B5F-57CF-4128-8091-4B4ADE57F5A9}" srcOrd="11" destOrd="0" presId="urn:microsoft.com/office/officeart/2008/layout/LinedList"/>
    <dgm:cxn modelId="{90A5B453-224C-4830-A735-1F184A9DE4C2}" type="presParOf" srcId="{FB740B5F-57CF-4128-8091-4B4ADE57F5A9}" destId="{3CCECFEA-46D5-4534-83B6-30F6AA9D54E5}" srcOrd="0" destOrd="0" presId="urn:microsoft.com/office/officeart/2008/layout/LinedList"/>
    <dgm:cxn modelId="{1CC82187-5072-4BB7-BF23-34BF4C10CD45}" type="presParOf" srcId="{FB740B5F-57CF-4128-8091-4B4ADE57F5A9}" destId="{3A4D182C-AD83-4FA7-AB45-F2955499E6E0}" srcOrd="1" destOrd="0" presId="urn:microsoft.com/office/officeart/2008/layout/LinedList"/>
    <dgm:cxn modelId="{48147036-A5C3-4EEF-AFAF-C21FF882BBE3}" type="presParOf" srcId="{0BEF6CE6-7B49-4487-9B12-3DC0F4F79301}" destId="{5E4B643C-A480-4A0A-8DFC-6AF54529C243}" srcOrd="12" destOrd="0" presId="urn:microsoft.com/office/officeart/2008/layout/LinedList"/>
    <dgm:cxn modelId="{690908B0-15F4-4F0E-A14E-31ACCE2CE194}" type="presParOf" srcId="{0BEF6CE6-7B49-4487-9B12-3DC0F4F79301}" destId="{1E65CB85-AF10-45A6-89D8-F994966DFE62}" srcOrd="13" destOrd="0" presId="urn:microsoft.com/office/officeart/2008/layout/LinedList"/>
    <dgm:cxn modelId="{B7602C89-A634-4FE5-B9CB-50EF11812A3A}" type="presParOf" srcId="{1E65CB85-AF10-45A6-89D8-F994966DFE62}" destId="{54F380D5-58EF-47B5-B7E8-21CF6AF9D026}" srcOrd="0" destOrd="0" presId="urn:microsoft.com/office/officeart/2008/layout/LinedList"/>
    <dgm:cxn modelId="{2481F215-3F17-4174-97BA-E5CDB3AF1C5B}" type="presParOf" srcId="{1E65CB85-AF10-45A6-89D8-F994966DFE62}" destId="{F8C82753-F5C5-469F-98AC-B75F4705A6BA}" srcOrd="1" destOrd="0" presId="urn:microsoft.com/office/officeart/2008/layout/LinedList"/>
    <dgm:cxn modelId="{1DC6B786-A6A4-4F66-8048-B936EB992D8A}" type="presParOf" srcId="{0BEF6CE6-7B49-4487-9B12-3DC0F4F79301}" destId="{E3B537B1-EE42-4BE2-A692-1635716867C1}" srcOrd="14" destOrd="0" presId="urn:microsoft.com/office/officeart/2008/layout/LinedList"/>
    <dgm:cxn modelId="{26EC5E2F-2FFA-441B-B373-2B342E889B53}" type="presParOf" srcId="{0BEF6CE6-7B49-4487-9B12-3DC0F4F79301}" destId="{A07784C1-774F-48CB-9704-32C3B2BDB0F6}" srcOrd="15" destOrd="0" presId="urn:microsoft.com/office/officeart/2008/layout/LinedList"/>
    <dgm:cxn modelId="{3D625F5A-91B6-4F1F-AFA6-EAEBA59473A9}" type="presParOf" srcId="{A07784C1-774F-48CB-9704-32C3B2BDB0F6}" destId="{D6E2B56E-221E-4279-BD74-44BBE959BC0C}" srcOrd="0" destOrd="0" presId="urn:microsoft.com/office/officeart/2008/layout/LinedList"/>
    <dgm:cxn modelId="{7F3937E9-17CF-45AC-B09D-55D4CFC476B3}" type="presParOf" srcId="{A07784C1-774F-48CB-9704-32C3B2BDB0F6}" destId="{72BAF0DB-7167-44B6-BDEF-84598226B8B3}" srcOrd="1" destOrd="0" presId="urn:microsoft.com/office/officeart/2008/layout/LinedList"/>
    <dgm:cxn modelId="{67AEAD32-2FD2-4DC2-8BD4-9FFD1973E9EC}" type="presParOf" srcId="{0BEF6CE6-7B49-4487-9B12-3DC0F4F79301}" destId="{5B3C1B48-50C0-46D9-A9F4-BCB4D031083B}" srcOrd="16" destOrd="0" presId="urn:microsoft.com/office/officeart/2008/layout/LinedList"/>
    <dgm:cxn modelId="{99836EDC-6E2B-4719-9165-34FA2F2A0A8A}" type="presParOf" srcId="{0BEF6CE6-7B49-4487-9B12-3DC0F4F79301}" destId="{D2F0621D-9E15-4967-8B74-0CC99FA07C41}" srcOrd="17" destOrd="0" presId="urn:microsoft.com/office/officeart/2008/layout/LinedList"/>
    <dgm:cxn modelId="{D52AD612-62E7-4F32-8236-4607FF2A34C0}" type="presParOf" srcId="{D2F0621D-9E15-4967-8B74-0CC99FA07C41}" destId="{7E5D1EAE-FDF7-425C-A9D2-D4034BC6C852}" srcOrd="0" destOrd="0" presId="urn:microsoft.com/office/officeart/2008/layout/LinedList"/>
    <dgm:cxn modelId="{6F14D560-D9DE-42E2-B3DD-509CEED9625A}" type="presParOf" srcId="{D2F0621D-9E15-4967-8B74-0CC99FA07C41}" destId="{CB4BD272-A786-44AD-84C7-464761CC00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946D9-A6B0-48B9-9AC0-3D2A9D418A44}">
      <dsp:nvSpPr>
        <dsp:cNvPr id="0" name=""/>
        <dsp:cNvSpPr/>
      </dsp:nvSpPr>
      <dsp:spPr>
        <a:xfrm>
          <a:off x="0" y="991154"/>
          <a:ext cx="2776686" cy="1763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B1054-7D91-4226-B5AE-57492681AE9B}">
      <dsp:nvSpPr>
        <dsp:cNvPr id="0" name=""/>
        <dsp:cNvSpPr/>
      </dsp:nvSpPr>
      <dsp:spPr>
        <a:xfrm>
          <a:off x="308520" y="1284249"/>
          <a:ext cx="2776686" cy="17631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1992 Colorado Cabernet Franc</a:t>
          </a:r>
        </a:p>
      </dsp:txBody>
      <dsp:txXfrm>
        <a:off x="360162" y="1335891"/>
        <a:ext cx="2673402" cy="1659911"/>
      </dsp:txXfrm>
    </dsp:sp>
    <dsp:sp modelId="{BB9983F4-A590-4F87-BF71-5E98D5D22319}">
      <dsp:nvSpPr>
        <dsp:cNvPr id="0" name=""/>
        <dsp:cNvSpPr/>
      </dsp:nvSpPr>
      <dsp:spPr>
        <a:xfrm>
          <a:off x="3393727" y="991154"/>
          <a:ext cx="2776686" cy="1763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E387A-C87D-48A5-8BF6-ADC5A4DF2B03}">
      <dsp:nvSpPr>
        <dsp:cNvPr id="0" name=""/>
        <dsp:cNvSpPr/>
      </dsp:nvSpPr>
      <dsp:spPr>
        <a:xfrm>
          <a:off x="3702248" y="1284249"/>
          <a:ext cx="2776686" cy="17631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Wine is ART and SCIENCE</a:t>
          </a:r>
        </a:p>
      </dsp:txBody>
      <dsp:txXfrm>
        <a:off x="3753890" y="1335891"/>
        <a:ext cx="2673402" cy="1659911"/>
      </dsp:txXfrm>
    </dsp:sp>
    <dsp:sp modelId="{03C85AA2-943B-4E56-8F8E-DD699C95753E}">
      <dsp:nvSpPr>
        <dsp:cNvPr id="0" name=""/>
        <dsp:cNvSpPr/>
      </dsp:nvSpPr>
      <dsp:spPr>
        <a:xfrm>
          <a:off x="6787455" y="991154"/>
          <a:ext cx="2776686" cy="1763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44EA3-9CAA-459A-AC71-851F79750E1A}">
      <dsp:nvSpPr>
        <dsp:cNvPr id="0" name=""/>
        <dsp:cNvSpPr/>
      </dsp:nvSpPr>
      <dsp:spPr>
        <a:xfrm>
          <a:off x="7095976" y="1284249"/>
          <a:ext cx="2776686" cy="17631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Passion!</a:t>
          </a:r>
        </a:p>
      </dsp:txBody>
      <dsp:txXfrm>
        <a:off x="7147618" y="1335891"/>
        <a:ext cx="2673402" cy="16599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C89FB-C25D-43C0-A863-3C7B3EE41681}">
      <dsp:nvSpPr>
        <dsp:cNvPr id="0" name=""/>
        <dsp:cNvSpPr/>
      </dsp:nvSpPr>
      <dsp:spPr>
        <a:xfrm>
          <a:off x="0" y="545"/>
          <a:ext cx="6451943" cy="12762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BEBFC-4DA8-441A-A0FA-A40D613107B9}">
      <dsp:nvSpPr>
        <dsp:cNvPr id="0" name=""/>
        <dsp:cNvSpPr/>
      </dsp:nvSpPr>
      <dsp:spPr>
        <a:xfrm>
          <a:off x="386058" y="287696"/>
          <a:ext cx="701925" cy="7019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412F0-72CE-404B-8737-DD08D82476B7}">
      <dsp:nvSpPr>
        <dsp:cNvPr id="0" name=""/>
        <dsp:cNvSpPr/>
      </dsp:nvSpPr>
      <dsp:spPr>
        <a:xfrm>
          <a:off x="1474042" y="545"/>
          <a:ext cx="4977900" cy="127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067" tIns="135067" rIns="135067" bIns="13506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Jenne Baldwin-Eaton</a:t>
          </a:r>
        </a:p>
      </dsp:txBody>
      <dsp:txXfrm>
        <a:off x="1474042" y="545"/>
        <a:ext cx="4977900" cy="1276227"/>
      </dsp:txXfrm>
    </dsp:sp>
    <dsp:sp modelId="{09BC9C5A-D430-4281-8562-39CC6916CD94}">
      <dsp:nvSpPr>
        <dsp:cNvPr id="0" name=""/>
        <dsp:cNvSpPr/>
      </dsp:nvSpPr>
      <dsp:spPr>
        <a:xfrm>
          <a:off x="0" y="1595829"/>
          <a:ext cx="6451943" cy="12762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A4613-2E04-49A5-81C6-54E8DD8F7DD3}">
      <dsp:nvSpPr>
        <dsp:cNvPr id="0" name=""/>
        <dsp:cNvSpPr/>
      </dsp:nvSpPr>
      <dsp:spPr>
        <a:xfrm>
          <a:off x="386058" y="1882980"/>
          <a:ext cx="701925" cy="7019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B9E4F-AAD2-4CC3-8D94-64F25ADE653C}">
      <dsp:nvSpPr>
        <dsp:cNvPr id="0" name=""/>
        <dsp:cNvSpPr/>
      </dsp:nvSpPr>
      <dsp:spPr>
        <a:xfrm>
          <a:off x="1474042" y="1595829"/>
          <a:ext cx="4977900" cy="127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067" tIns="135067" rIns="135067" bIns="13506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coloradowinemaker@me.com</a:t>
          </a:r>
        </a:p>
      </dsp:txBody>
      <dsp:txXfrm>
        <a:off x="1474042" y="1595829"/>
        <a:ext cx="4977900" cy="1276227"/>
      </dsp:txXfrm>
    </dsp:sp>
    <dsp:sp modelId="{B5C6C842-7AF8-432E-BB2F-7D304DB04BE8}">
      <dsp:nvSpPr>
        <dsp:cNvPr id="0" name=""/>
        <dsp:cNvSpPr/>
      </dsp:nvSpPr>
      <dsp:spPr>
        <a:xfrm>
          <a:off x="0" y="3191114"/>
          <a:ext cx="6451943" cy="12762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EF459-6539-4CDC-8177-A22E66EE07D4}">
      <dsp:nvSpPr>
        <dsp:cNvPr id="0" name=""/>
        <dsp:cNvSpPr/>
      </dsp:nvSpPr>
      <dsp:spPr>
        <a:xfrm>
          <a:off x="386058" y="3478265"/>
          <a:ext cx="701925" cy="7019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703FF-3C7B-4442-A769-3D8FBA343CDD}">
      <dsp:nvSpPr>
        <dsp:cNvPr id="0" name=""/>
        <dsp:cNvSpPr/>
      </dsp:nvSpPr>
      <dsp:spPr>
        <a:xfrm>
          <a:off x="1474042" y="3191114"/>
          <a:ext cx="4977900" cy="127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067" tIns="135067" rIns="135067" bIns="135067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 BIG thank you to all the wineries and folks  that answered questions to make this possible</a:t>
          </a:r>
        </a:p>
      </dsp:txBody>
      <dsp:txXfrm>
        <a:off x="1474042" y="3191114"/>
        <a:ext cx="4977900" cy="1276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4290F-51A7-406C-B6AF-AEB27D4AF5FA}">
      <dsp:nvSpPr>
        <dsp:cNvPr id="0" name=""/>
        <dsp:cNvSpPr/>
      </dsp:nvSpPr>
      <dsp:spPr>
        <a:xfrm>
          <a:off x="0" y="37567"/>
          <a:ext cx="6693061" cy="122323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90000">
              <a:schemeClr val="accent6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Information!</a:t>
          </a:r>
        </a:p>
      </dsp:txBody>
      <dsp:txXfrm>
        <a:off x="59713" y="97280"/>
        <a:ext cx="6573635" cy="1103809"/>
      </dsp:txXfrm>
    </dsp:sp>
    <dsp:sp modelId="{2464E6D7-936C-483F-8505-C7DDFFB851F3}">
      <dsp:nvSpPr>
        <dsp:cNvPr id="0" name=""/>
        <dsp:cNvSpPr/>
      </dsp:nvSpPr>
      <dsp:spPr>
        <a:xfrm>
          <a:off x="0" y="1407682"/>
          <a:ext cx="6693061" cy="122323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90000">
              <a:schemeClr val="accent6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Information!</a:t>
          </a:r>
        </a:p>
      </dsp:txBody>
      <dsp:txXfrm>
        <a:off x="59713" y="1467395"/>
        <a:ext cx="6573635" cy="1103809"/>
      </dsp:txXfrm>
    </dsp:sp>
    <dsp:sp modelId="{D80680F4-9B87-41F7-8A5A-FF212DE5613F}">
      <dsp:nvSpPr>
        <dsp:cNvPr id="0" name=""/>
        <dsp:cNvSpPr/>
      </dsp:nvSpPr>
      <dsp:spPr>
        <a:xfrm>
          <a:off x="0" y="2777797"/>
          <a:ext cx="6693061" cy="122323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90000">
              <a:schemeClr val="accent6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Information!</a:t>
          </a:r>
        </a:p>
      </dsp:txBody>
      <dsp:txXfrm>
        <a:off x="59713" y="2837510"/>
        <a:ext cx="6573635" cy="1103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5121F-AEB7-4DBA-9362-462380ADBD91}">
      <dsp:nvSpPr>
        <dsp:cNvPr id="0" name=""/>
        <dsp:cNvSpPr/>
      </dsp:nvSpPr>
      <dsp:spPr>
        <a:xfrm>
          <a:off x="211" y="237016"/>
          <a:ext cx="2553753" cy="30645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0" rIns="252254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Tasting room traffic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January – April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May – September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October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November – December</a:t>
          </a:r>
        </a:p>
      </dsp:txBody>
      <dsp:txXfrm>
        <a:off x="211" y="1462818"/>
        <a:ext cx="2553753" cy="1838702"/>
      </dsp:txXfrm>
    </dsp:sp>
    <dsp:sp modelId="{B18BF2FB-A0C1-4EAB-85FB-5D0475D45632}">
      <dsp:nvSpPr>
        <dsp:cNvPr id="0" name=""/>
        <dsp:cNvSpPr/>
      </dsp:nvSpPr>
      <dsp:spPr>
        <a:xfrm>
          <a:off x="211" y="237016"/>
          <a:ext cx="2553753" cy="122580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165100" rIns="252254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01</a:t>
          </a:r>
        </a:p>
      </dsp:txBody>
      <dsp:txXfrm>
        <a:off x="211" y="237016"/>
        <a:ext cx="2553753" cy="1225801"/>
      </dsp:txXfrm>
    </dsp:sp>
    <dsp:sp modelId="{C6646669-E98B-4F49-8AC8-C99361CA922D}">
      <dsp:nvSpPr>
        <dsp:cNvPr id="0" name=""/>
        <dsp:cNvSpPr/>
      </dsp:nvSpPr>
      <dsp:spPr>
        <a:xfrm>
          <a:off x="2758265" y="237016"/>
          <a:ext cx="2553753" cy="30645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0" rIns="252254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Wine Club</a:t>
          </a:r>
        </a:p>
      </dsp:txBody>
      <dsp:txXfrm>
        <a:off x="2758265" y="1462818"/>
        <a:ext cx="2553753" cy="1838702"/>
      </dsp:txXfrm>
    </dsp:sp>
    <dsp:sp modelId="{62140558-D406-4427-9B0C-CC2FA1F6A516}">
      <dsp:nvSpPr>
        <dsp:cNvPr id="0" name=""/>
        <dsp:cNvSpPr/>
      </dsp:nvSpPr>
      <dsp:spPr>
        <a:xfrm>
          <a:off x="2758265" y="237016"/>
          <a:ext cx="2553753" cy="122580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165100" rIns="252254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02</a:t>
          </a:r>
        </a:p>
      </dsp:txBody>
      <dsp:txXfrm>
        <a:off x="2758265" y="237016"/>
        <a:ext cx="2553753" cy="1225801"/>
      </dsp:txXfrm>
    </dsp:sp>
    <dsp:sp modelId="{DD9F853C-8FB4-4396-B9F6-D6323ACA768A}">
      <dsp:nvSpPr>
        <dsp:cNvPr id="0" name=""/>
        <dsp:cNvSpPr/>
      </dsp:nvSpPr>
      <dsp:spPr>
        <a:xfrm>
          <a:off x="5516318" y="237016"/>
          <a:ext cx="2553753" cy="30645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0" rIns="252254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Wine Festivals</a:t>
          </a:r>
        </a:p>
      </dsp:txBody>
      <dsp:txXfrm>
        <a:off x="5516318" y="1462818"/>
        <a:ext cx="2553753" cy="1838702"/>
      </dsp:txXfrm>
    </dsp:sp>
    <dsp:sp modelId="{17125459-1756-447A-BD58-76BF3D09163F}">
      <dsp:nvSpPr>
        <dsp:cNvPr id="0" name=""/>
        <dsp:cNvSpPr/>
      </dsp:nvSpPr>
      <dsp:spPr>
        <a:xfrm>
          <a:off x="5516318" y="237016"/>
          <a:ext cx="2553753" cy="122580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165100" rIns="252254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03</a:t>
          </a:r>
        </a:p>
      </dsp:txBody>
      <dsp:txXfrm>
        <a:off x="5516318" y="237016"/>
        <a:ext cx="2553753" cy="1225801"/>
      </dsp:txXfrm>
    </dsp:sp>
    <dsp:sp modelId="{3BEEF8CE-88C5-48CC-8D49-02E325276D71}">
      <dsp:nvSpPr>
        <dsp:cNvPr id="0" name=""/>
        <dsp:cNvSpPr/>
      </dsp:nvSpPr>
      <dsp:spPr>
        <a:xfrm>
          <a:off x="8274372" y="237016"/>
          <a:ext cx="2553753" cy="30645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0" rIns="252254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Farmers Markets</a:t>
          </a:r>
        </a:p>
      </dsp:txBody>
      <dsp:txXfrm>
        <a:off x="8274372" y="1462818"/>
        <a:ext cx="2553753" cy="1838702"/>
      </dsp:txXfrm>
    </dsp:sp>
    <dsp:sp modelId="{A0FE732C-BFEC-459A-8BA3-7E3E68F2D1D0}">
      <dsp:nvSpPr>
        <dsp:cNvPr id="0" name=""/>
        <dsp:cNvSpPr/>
      </dsp:nvSpPr>
      <dsp:spPr>
        <a:xfrm>
          <a:off x="8274372" y="237016"/>
          <a:ext cx="2553753" cy="1225801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254" tIns="165100" rIns="252254" bIns="16510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/>
            <a:t>04</a:t>
          </a:r>
        </a:p>
      </dsp:txBody>
      <dsp:txXfrm>
        <a:off x="8274372" y="237016"/>
        <a:ext cx="2553753" cy="12258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4A550-C09E-49BF-A175-0EBFF67D3757}">
      <dsp:nvSpPr>
        <dsp:cNvPr id="0" name=""/>
        <dsp:cNvSpPr/>
      </dsp:nvSpPr>
      <dsp:spPr>
        <a:xfrm>
          <a:off x="0" y="60775"/>
          <a:ext cx="3452668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Sales</a:t>
          </a:r>
        </a:p>
      </dsp:txBody>
      <dsp:txXfrm>
        <a:off x="31613" y="92388"/>
        <a:ext cx="3389442" cy="584369"/>
      </dsp:txXfrm>
    </dsp:sp>
    <dsp:sp modelId="{2F01DF06-D7D2-4504-8D3E-F1A6544A9585}">
      <dsp:nvSpPr>
        <dsp:cNvPr id="0" name=""/>
        <dsp:cNvSpPr/>
      </dsp:nvSpPr>
      <dsp:spPr>
        <a:xfrm>
          <a:off x="0" y="786130"/>
          <a:ext cx="3452668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Education/research</a:t>
          </a:r>
        </a:p>
      </dsp:txBody>
      <dsp:txXfrm>
        <a:off x="31613" y="817743"/>
        <a:ext cx="3389442" cy="584369"/>
      </dsp:txXfrm>
    </dsp:sp>
    <dsp:sp modelId="{01765AED-4F78-4222-A23F-4A6888BCA5B0}">
      <dsp:nvSpPr>
        <dsp:cNvPr id="0" name=""/>
        <dsp:cNvSpPr/>
      </dsp:nvSpPr>
      <dsp:spPr>
        <a:xfrm>
          <a:off x="0" y="1511485"/>
          <a:ext cx="3452668" cy="64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Planning</a:t>
          </a:r>
        </a:p>
      </dsp:txBody>
      <dsp:txXfrm>
        <a:off x="31613" y="1543098"/>
        <a:ext cx="3389442" cy="584369"/>
      </dsp:txXfrm>
    </dsp:sp>
    <dsp:sp modelId="{8FF631F7-F2CF-4119-940F-0CD56C2E8691}">
      <dsp:nvSpPr>
        <dsp:cNvPr id="0" name=""/>
        <dsp:cNvSpPr/>
      </dsp:nvSpPr>
      <dsp:spPr>
        <a:xfrm>
          <a:off x="0" y="2236840"/>
          <a:ext cx="3452668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Licenses/Regulatory</a:t>
          </a:r>
        </a:p>
      </dsp:txBody>
      <dsp:txXfrm>
        <a:off x="31613" y="2268453"/>
        <a:ext cx="3389442" cy="584369"/>
      </dsp:txXfrm>
    </dsp:sp>
    <dsp:sp modelId="{626BD738-942F-43DD-9C1E-25B626FAFEC0}">
      <dsp:nvSpPr>
        <dsp:cNvPr id="0" name=""/>
        <dsp:cNvSpPr/>
      </dsp:nvSpPr>
      <dsp:spPr>
        <a:xfrm>
          <a:off x="0" y="2923315"/>
          <a:ext cx="3452668" cy="647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Record Keeping</a:t>
          </a:r>
        </a:p>
      </dsp:txBody>
      <dsp:txXfrm>
        <a:off x="31613" y="2954928"/>
        <a:ext cx="3389442" cy="584369"/>
      </dsp:txXfrm>
    </dsp:sp>
    <dsp:sp modelId="{B785A93D-44C3-4563-AB05-05FF6B0D7E24}">
      <dsp:nvSpPr>
        <dsp:cNvPr id="0" name=""/>
        <dsp:cNvSpPr/>
      </dsp:nvSpPr>
      <dsp:spPr>
        <a:xfrm>
          <a:off x="0" y="3687550"/>
          <a:ext cx="3452668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Jack of all trades</a:t>
          </a:r>
        </a:p>
      </dsp:txBody>
      <dsp:txXfrm>
        <a:off x="31613" y="3719163"/>
        <a:ext cx="3389442" cy="584369"/>
      </dsp:txXfrm>
    </dsp:sp>
    <dsp:sp modelId="{D18356DF-681E-46C4-B867-6B5764E6976A}">
      <dsp:nvSpPr>
        <dsp:cNvPr id="0" name=""/>
        <dsp:cNvSpPr/>
      </dsp:nvSpPr>
      <dsp:spPr>
        <a:xfrm>
          <a:off x="0" y="4412905"/>
          <a:ext cx="3452668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Brand</a:t>
          </a:r>
        </a:p>
      </dsp:txBody>
      <dsp:txXfrm>
        <a:off x="31613" y="4444518"/>
        <a:ext cx="3389442" cy="584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A42EF-34E1-4136-AA9A-99E38B3BF857}">
      <dsp:nvSpPr>
        <dsp:cNvPr id="0" name=""/>
        <dsp:cNvSpPr/>
      </dsp:nvSpPr>
      <dsp:spPr>
        <a:xfrm>
          <a:off x="0" y="545"/>
          <a:ext cx="64519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E3F3FC-9030-4A77-A48A-86B41C2E19C0}">
      <dsp:nvSpPr>
        <dsp:cNvPr id="0" name=""/>
        <dsp:cNvSpPr/>
      </dsp:nvSpPr>
      <dsp:spPr>
        <a:xfrm>
          <a:off x="0" y="545"/>
          <a:ext cx="6451943" cy="8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TTB</a:t>
          </a:r>
        </a:p>
      </dsp:txBody>
      <dsp:txXfrm>
        <a:off x="0" y="545"/>
        <a:ext cx="6451943" cy="893359"/>
      </dsp:txXfrm>
    </dsp:sp>
    <dsp:sp modelId="{E8431A2A-457B-4392-8860-E5F9912D20A4}">
      <dsp:nvSpPr>
        <dsp:cNvPr id="0" name=""/>
        <dsp:cNvSpPr/>
      </dsp:nvSpPr>
      <dsp:spPr>
        <a:xfrm>
          <a:off x="0" y="893904"/>
          <a:ext cx="6451943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9050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8B2102-18AB-4519-9615-246CD5F84218}">
      <dsp:nvSpPr>
        <dsp:cNvPr id="0" name=""/>
        <dsp:cNvSpPr/>
      </dsp:nvSpPr>
      <dsp:spPr>
        <a:xfrm>
          <a:off x="0" y="893904"/>
          <a:ext cx="6451943" cy="8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State</a:t>
          </a:r>
        </a:p>
      </dsp:txBody>
      <dsp:txXfrm>
        <a:off x="0" y="893904"/>
        <a:ext cx="6451943" cy="893359"/>
      </dsp:txXfrm>
    </dsp:sp>
    <dsp:sp modelId="{2E9F5758-334D-4674-AF99-32E5216897C9}">
      <dsp:nvSpPr>
        <dsp:cNvPr id="0" name=""/>
        <dsp:cNvSpPr/>
      </dsp:nvSpPr>
      <dsp:spPr>
        <a:xfrm>
          <a:off x="0" y="1787263"/>
          <a:ext cx="6451943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905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2BC19-18FA-4693-B8C3-252639E943B9}">
      <dsp:nvSpPr>
        <dsp:cNvPr id="0" name=""/>
        <dsp:cNvSpPr/>
      </dsp:nvSpPr>
      <dsp:spPr>
        <a:xfrm>
          <a:off x="0" y="1787263"/>
          <a:ext cx="6451943" cy="8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Health Department</a:t>
          </a:r>
        </a:p>
      </dsp:txBody>
      <dsp:txXfrm>
        <a:off x="0" y="1787263"/>
        <a:ext cx="6451943" cy="893359"/>
      </dsp:txXfrm>
    </dsp:sp>
    <dsp:sp modelId="{612AA25B-1E53-487A-84BA-97FE9619FE56}">
      <dsp:nvSpPr>
        <dsp:cNvPr id="0" name=""/>
        <dsp:cNvSpPr/>
      </dsp:nvSpPr>
      <dsp:spPr>
        <a:xfrm>
          <a:off x="0" y="2680623"/>
          <a:ext cx="6451943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9050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DFC51-4484-4BA7-AD2D-A751FC71D937}">
      <dsp:nvSpPr>
        <dsp:cNvPr id="0" name=""/>
        <dsp:cNvSpPr/>
      </dsp:nvSpPr>
      <dsp:spPr>
        <a:xfrm>
          <a:off x="0" y="2680623"/>
          <a:ext cx="6451943" cy="8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FSMA</a:t>
          </a:r>
        </a:p>
      </dsp:txBody>
      <dsp:txXfrm>
        <a:off x="0" y="2680623"/>
        <a:ext cx="6451943" cy="893359"/>
      </dsp:txXfrm>
    </dsp:sp>
    <dsp:sp modelId="{78AFD12B-66F7-434D-8A1E-D71EF60D26DE}">
      <dsp:nvSpPr>
        <dsp:cNvPr id="0" name=""/>
        <dsp:cNvSpPr/>
      </dsp:nvSpPr>
      <dsp:spPr>
        <a:xfrm>
          <a:off x="0" y="3573982"/>
          <a:ext cx="6451943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905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B2940-C07E-44E9-BA3B-C604E6720A71}">
      <dsp:nvSpPr>
        <dsp:cNvPr id="0" name=""/>
        <dsp:cNvSpPr/>
      </dsp:nvSpPr>
      <dsp:spPr>
        <a:xfrm>
          <a:off x="0" y="3573982"/>
          <a:ext cx="6451943" cy="89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t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EPA</a:t>
          </a:r>
        </a:p>
      </dsp:txBody>
      <dsp:txXfrm>
        <a:off x="0" y="3573982"/>
        <a:ext cx="6451943" cy="8933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72AC1-DA6F-45F9-9D37-E493C25A52C1}">
      <dsp:nvSpPr>
        <dsp:cNvPr id="0" name=""/>
        <dsp:cNvSpPr/>
      </dsp:nvSpPr>
      <dsp:spPr>
        <a:xfrm>
          <a:off x="0" y="492"/>
          <a:ext cx="5364444" cy="11536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430FA-B926-43D4-BE46-870E82D38E56}">
      <dsp:nvSpPr>
        <dsp:cNvPr id="0" name=""/>
        <dsp:cNvSpPr/>
      </dsp:nvSpPr>
      <dsp:spPr>
        <a:xfrm>
          <a:off x="348965" y="260053"/>
          <a:ext cx="634482" cy="6344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8E1BF-E890-49FB-8CF2-59F142690E2C}">
      <dsp:nvSpPr>
        <dsp:cNvPr id="0" name=""/>
        <dsp:cNvSpPr/>
      </dsp:nvSpPr>
      <dsp:spPr>
        <a:xfrm>
          <a:off x="1332412" y="492"/>
          <a:ext cx="4032031" cy="115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90" tIns="122090" rIns="122090" bIns="12209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Increase quality and SOP’s</a:t>
          </a:r>
        </a:p>
      </dsp:txBody>
      <dsp:txXfrm>
        <a:off x="1332412" y="492"/>
        <a:ext cx="4032031" cy="1153604"/>
      </dsp:txXfrm>
    </dsp:sp>
    <dsp:sp modelId="{EF0D52F4-1DB8-4052-8290-ECBAF4CCC66B}">
      <dsp:nvSpPr>
        <dsp:cNvPr id="0" name=""/>
        <dsp:cNvSpPr/>
      </dsp:nvSpPr>
      <dsp:spPr>
        <a:xfrm>
          <a:off x="0" y="1442497"/>
          <a:ext cx="5364444" cy="11536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F0386-4B70-4F68-A078-E4B3FFF4BC0E}">
      <dsp:nvSpPr>
        <dsp:cNvPr id="0" name=""/>
        <dsp:cNvSpPr/>
      </dsp:nvSpPr>
      <dsp:spPr>
        <a:xfrm>
          <a:off x="348965" y="1702058"/>
          <a:ext cx="634482" cy="6344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AD741-F384-4257-86B9-0675A45FCE7E}">
      <dsp:nvSpPr>
        <dsp:cNvPr id="0" name=""/>
        <dsp:cNvSpPr/>
      </dsp:nvSpPr>
      <dsp:spPr>
        <a:xfrm>
          <a:off x="1332412" y="1442497"/>
          <a:ext cx="4032031" cy="115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90" tIns="122090" rIns="122090" bIns="12209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Regulatory purposes/ 702 report</a:t>
          </a:r>
        </a:p>
      </dsp:txBody>
      <dsp:txXfrm>
        <a:off x="1332412" y="1442497"/>
        <a:ext cx="4032031" cy="1153604"/>
      </dsp:txXfrm>
    </dsp:sp>
    <dsp:sp modelId="{A4DD84BF-B200-4318-8FFD-3EC13F0B52ED}">
      <dsp:nvSpPr>
        <dsp:cNvPr id="0" name=""/>
        <dsp:cNvSpPr/>
      </dsp:nvSpPr>
      <dsp:spPr>
        <a:xfrm>
          <a:off x="0" y="2884503"/>
          <a:ext cx="5364444" cy="11536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BDB6C-7100-4E2C-B8A3-4ABB7414C91B}">
      <dsp:nvSpPr>
        <dsp:cNvPr id="0" name=""/>
        <dsp:cNvSpPr/>
      </dsp:nvSpPr>
      <dsp:spPr>
        <a:xfrm>
          <a:off x="348965" y="3144063"/>
          <a:ext cx="634482" cy="6344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2154A-138B-4DFB-B36D-381892BAD191}">
      <dsp:nvSpPr>
        <dsp:cNvPr id="0" name=""/>
        <dsp:cNvSpPr/>
      </dsp:nvSpPr>
      <dsp:spPr>
        <a:xfrm>
          <a:off x="1332412" y="2884503"/>
          <a:ext cx="4032031" cy="115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090" tIns="122090" rIns="122090" bIns="12209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Sales</a:t>
          </a:r>
          <a:r>
            <a:rPr lang="en-US" sz="2500" kern="1200" baseline="0"/>
            <a:t> records</a:t>
          </a:r>
          <a:endParaRPr lang="en-US" sz="2500" kern="1200"/>
        </a:p>
      </dsp:txBody>
      <dsp:txXfrm>
        <a:off x="1332412" y="2884503"/>
        <a:ext cx="4032031" cy="11536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DE1E1-E697-4B0D-B4F3-70762FA5D9CB}">
      <dsp:nvSpPr>
        <dsp:cNvPr id="0" name=""/>
        <dsp:cNvSpPr/>
      </dsp:nvSpPr>
      <dsp:spPr>
        <a:xfrm>
          <a:off x="2917135" y="0"/>
          <a:ext cx="4038600" cy="40386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C9DCD0-BAB2-4DA2-9239-59F3306935F6}">
      <dsp:nvSpPr>
        <dsp:cNvPr id="0" name=""/>
        <dsp:cNvSpPr/>
      </dsp:nvSpPr>
      <dsp:spPr>
        <a:xfrm>
          <a:off x="3300802" y="383667"/>
          <a:ext cx="1575054" cy="157505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Stresses increase</a:t>
          </a:r>
        </a:p>
      </dsp:txBody>
      <dsp:txXfrm>
        <a:off x="3377690" y="460555"/>
        <a:ext cx="1421278" cy="1421278"/>
      </dsp:txXfrm>
    </dsp:sp>
    <dsp:sp modelId="{08306AD9-6D40-4788-9C41-615C2DB715E2}">
      <dsp:nvSpPr>
        <dsp:cNvPr id="0" name=""/>
        <dsp:cNvSpPr/>
      </dsp:nvSpPr>
      <dsp:spPr>
        <a:xfrm>
          <a:off x="4997014" y="383667"/>
          <a:ext cx="1575054" cy="1575054"/>
        </a:xfrm>
        <a:prstGeom prst="roundRect">
          <a:avLst/>
        </a:prstGeom>
        <a:gradFill rotWithShape="0">
          <a:gsLst>
            <a:gs pos="0">
              <a:schemeClr val="accent5">
                <a:hueOff val="785595"/>
                <a:satOff val="-3757"/>
                <a:lumOff val="4118"/>
                <a:alphaOff val="0"/>
              </a:schemeClr>
            </a:gs>
            <a:gs pos="90000">
              <a:schemeClr val="accent5">
                <a:hueOff val="785595"/>
                <a:satOff val="-3757"/>
                <a:lumOff val="4118"/>
                <a:alphaOff val="0"/>
                <a:shade val="100000"/>
                <a:satMod val="105000"/>
              </a:schemeClr>
            </a:gs>
            <a:gs pos="100000">
              <a:schemeClr val="accent5">
                <a:hueOff val="785595"/>
                <a:satOff val="-3757"/>
                <a:lumOff val="411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Stabilities</a:t>
          </a:r>
        </a:p>
      </dsp:txBody>
      <dsp:txXfrm>
        <a:off x="5073902" y="460555"/>
        <a:ext cx="1421278" cy="1421278"/>
      </dsp:txXfrm>
    </dsp:sp>
    <dsp:sp modelId="{88BDDBF1-B69E-4D5D-8ADF-7D8693A92E98}">
      <dsp:nvSpPr>
        <dsp:cNvPr id="0" name=""/>
        <dsp:cNvSpPr/>
      </dsp:nvSpPr>
      <dsp:spPr>
        <a:xfrm>
          <a:off x="3300802" y="2079879"/>
          <a:ext cx="1575054" cy="1575054"/>
        </a:xfrm>
        <a:prstGeom prst="roundRect">
          <a:avLst/>
        </a:prstGeom>
        <a:gradFill rotWithShape="0">
          <a:gsLst>
            <a:gs pos="0">
              <a:schemeClr val="accent5">
                <a:hueOff val="1571189"/>
                <a:satOff val="-7513"/>
                <a:lumOff val="8235"/>
                <a:alphaOff val="0"/>
              </a:schemeClr>
            </a:gs>
            <a:gs pos="90000">
              <a:schemeClr val="accent5">
                <a:hueOff val="1571189"/>
                <a:satOff val="-7513"/>
                <a:lumOff val="8235"/>
                <a:alphaOff val="0"/>
                <a:shade val="100000"/>
                <a:satMod val="105000"/>
              </a:schemeClr>
            </a:gs>
            <a:gs pos="100000">
              <a:schemeClr val="accent5">
                <a:hueOff val="1571189"/>
                <a:satOff val="-7513"/>
                <a:lumOff val="823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Fault-free</a:t>
          </a:r>
        </a:p>
      </dsp:txBody>
      <dsp:txXfrm>
        <a:off x="3377690" y="2156767"/>
        <a:ext cx="1421278" cy="1421278"/>
      </dsp:txXfrm>
    </dsp:sp>
    <dsp:sp modelId="{D1E44898-9686-480F-BEF6-0176A11FEE27}">
      <dsp:nvSpPr>
        <dsp:cNvPr id="0" name=""/>
        <dsp:cNvSpPr/>
      </dsp:nvSpPr>
      <dsp:spPr>
        <a:xfrm>
          <a:off x="4997014" y="2079879"/>
          <a:ext cx="1575054" cy="1575054"/>
        </a:xfrm>
        <a:prstGeom prst="roundRect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</a:schemeClr>
            </a:gs>
            <a:gs pos="90000">
              <a:schemeClr val="accent5">
                <a:hueOff val="2356783"/>
                <a:satOff val="-11270"/>
                <a:lumOff val="12353"/>
                <a:alphaOff val="0"/>
                <a:shade val="100000"/>
                <a:satMod val="105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Sterile filtration</a:t>
          </a:r>
        </a:p>
      </dsp:txBody>
      <dsp:txXfrm>
        <a:off x="5073902" y="2156767"/>
        <a:ext cx="1421278" cy="14212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EC9EF-7BAC-4754-B993-5FA32DA16702}">
      <dsp:nvSpPr>
        <dsp:cNvPr id="0" name=""/>
        <dsp:cNvSpPr/>
      </dsp:nvSpPr>
      <dsp:spPr>
        <a:xfrm>
          <a:off x="0" y="58080"/>
          <a:ext cx="6451943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Flow from grapes arriving to bottling:</a:t>
          </a:r>
        </a:p>
      </dsp:txBody>
      <dsp:txXfrm>
        <a:off x="24588" y="82668"/>
        <a:ext cx="6402767" cy="454509"/>
      </dsp:txXfrm>
    </dsp:sp>
    <dsp:sp modelId="{0D97309A-B9B1-49C1-ADB4-43B121B320DA}">
      <dsp:nvSpPr>
        <dsp:cNvPr id="0" name=""/>
        <dsp:cNvSpPr/>
      </dsp:nvSpPr>
      <dsp:spPr>
        <a:xfrm>
          <a:off x="0" y="561766"/>
          <a:ext cx="6451943" cy="165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849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Crush pad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Fermentation tanks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Storage tanks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Barrel aging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Bottling line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Lab</a:t>
          </a:r>
        </a:p>
      </dsp:txBody>
      <dsp:txXfrm>
        <a:off x="0" y="561766"/>
        <a:ext cx="6451943" cy="1651860"/>
      </dsp:txXfrm>
    </dsp:sp>
    <dsp:sp modelId="{A65C1FCA-EC3F-4CAB-9248-D24C7840B08C}">
      <dsp:nvSpPr>
        <dsp:cNvPr id="0" name=""/>
        <dsp:cNvSpPr/>
      </dsp:nvSpPr>
      <dsp:spPr>
        <a:xfrm>
          <a:off x="0" y="2213626"/>
          <a:ext cx="6451943" cy="503685"/>
        </a:xfrm>
        <a:prstGeom prst="roundRect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Bottled wine storage</a:t>
          </a:r>
        </a:p>
      </dsp:txBody>
      <dsp:txXfrm>
        <a:off x="24588" y="2238214"/>
        <a:ext cx="6402767" cy="454509"/>
      </dsp:txXfrm>
    </dsp:sp>
    <dsp:sp modelId="{B391092A-7452-4140-998F-0AB1861B12A9}">
      <dsp:nvSpPr>
        <dsp:cNvPr id="0" name=""/>
        <dsp:cNvSpPr/>
      </dsp:nvSpPr>
      <dsp:spPr>
        <a:xfrm>
          <a:off x="0" y="2777790"/>
          <a:ext cx="6451943" cy="503685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Equipment space</a:t>
          </a:r>
        </a:p>
      </dsp:txBody>
      <dsp:txXfrm>
        <a:off x="24588" y="2802378"/>
        <a:ext cx="6402767" cy="454509"/>
      </dsp:txXfrm>
    </dsp:sp>
    <dsp:sp modelId="{B9EC6B32-43A3-4CBB-A1C0-E5FFA2E5BBF7}">
      <dsp:nvSpPr>
        <dsp:cNvPr id="0" name=""/>
        <dsp:cNvSpPr/>
      </dsp:nvSpPr>
      <dsp:spPr>
        <a:xfrm>
          <a:off x="0" y="3341956"/>
          <a:ext cx="6451943" cy="503685"/>
        </a:xfrm>
        <a:prstGeom prst="roundRect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Miscellaneous storage</a:t>
          </a:r>
        </a:p>
      </dsp:txBody>
      <dsp:txXfrm>
        <a:off x="24588" y="3366544"/>
        <a:ext cx="6402767" cy="454509"/>
      </dsp:txXfrm>
    </dsp:sp>
    <dsp:sp modelId="{5DEF104C-7ADC-4A62-A61D-BFC57AD552E6}">
      <dsp:nvSpPr>
        <dsp:cNvPr id="0" name=""/>
        <dsp:cNvSpPr/>
      </dsp:nvSpPr>
      <dsp:spPr>
        <a:xfrm>
          <a:off x="0" y="3906121"/>
          <a:ext cx="6451943" cy="503685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Tools</a:t>
          </a:r>
        </a:p>
      </dsp:txBody>
      <dsp:txXfrm>
        <a:off x="24588" y="3930709"/>
        <a:ext cx="6402767" cy="4545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17531-424F-4098-95F5-D5D3F6F95017}">
      <dsp:nvSpPr>
        <dsp:cNvPr id="0" name=""/>
        <dsp:cNvSpPr/>
      </dsp:nvSpPr>
      <dsp:spPr>
        <a:xfrm>
          <a:off x="0" y="545"/>
          <a:ext cx="64519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A50C6-E151-453E-803D-F011BF2F889A}">
      <dsp:nvSpPr>
        <dsp:cNvPr id="0" name=""/>
        <dsp:cNvSpPr/>
      </dsp:nvSpPr>
      <dsp:spPr>
        <a:xfrm>
          <a:off x="0" y="545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Electrical – 3 phase/air compressor</a:t>
          </a:r>
        </a:p>
      </dsp:txBody>
      <dsp:txXfrm>
        <a:off x="0" y="545"/>
        <a:ext cx="6451943" cy="496310"/>
      </dsp:txXfrm>
    </dsp:sp>
    <dsp:sp modelId="{42E3367C-DBBC-421E-A70E-6914F5E62D47}">
      <dsp:nvSpPr>
        <dsp:cNvPr id="0" name=""/>
        <dsp:cNvSpPr/>
      </dsp:nvSpPr>
      <dsp:spPr>
        <a:xfrm>
          <a:off x="0" y="496856"/>
          <a:ext cx="6451943" cy="0"/>
        </a:xfrm>
        <a:prstGeom prst="line">
          <a:avLst/>
        </a:prstGeom>
        <a:solidFill>
          <a:schemeClr val="accent2">
            <a:hueOff val="-165422"/>
            <a:satOff val="186"/>
            <a:lumOff val="441"/>
            <a:alphaOff val="0"/>
          </a:schemeClr>
        </a:solidFill>
        <a:ln w="19050" cap="flat" cmpd="sng" algn="ctr">
          <a:solidFill>
            <a:schemeClr val="accent2">
              <a:hueOff val="-165422"/>
              <a:satOff val="186"/>
              <a:lumOff val="4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95493-B732-466D-B9C6-4C6A650EEFE7}">
      <dsp:nvSpPr>
        <dsp:cNvPr id="0" name=""/>
        <dsp:cNvSpPr/>
      </dsp:nvSpPr>
      <dsp:spPr>
        <a:xfrm>
          <a:off x="0" y="496856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Drains</a:t>
          </a:r>
        </a:p>
      </dsp:txBody>
      <dsp:txXfrm>
        <a:off x="0" y="496856"/>
        <a:ext cx="6451943" cy="496310"/>
      </dsp:txXfrm>
    </dsp:sp>
    <dsp:sp modelId="{2C487800-95B9-4FFC-8036-E70A4850566A}">
      <dsp:nvSpPr>
        <dsp:cNvPr id="0" name=""/>
        <dsp:cNvSpPr/>
      </dsp:nvSpPr>
      <dsp:spPr>
        <a:xfrm>
          <a:off x="0" y="993166"/>
          <a:ext cx="6451943" cy="0"/>
        </a:xfrm>
        <a:prstGeom prst="line">
          <a:avLst/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9050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5D56F-3FA3-43FB-8F78-AA713DF93B93}">
      <dsp:nvSpPr>
        <dsp:cNvPr id="0" name=""/>
        <dsp:cNvSpPr/>
      </dsp:nvSpPr>
      <dsp:spPr>
        <a:xfrm>
          <a:off x="0" y="993166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Water source/filtration/heater</a:t>
          </a:r>
        </a:p>
      </dsp:txBody>
      <dsp:txXfrm>
        <a:off x="0" y="993166"/>
        <a:ext cx="6451943" cy="496310"/>
      </dsp:txXfrm>
    </dsp:sp>
    <dsp:sp modelId="{26AA62E8-E2C6-42F4-9935-64A4255545CC}">
      <dsp:nvSpPr>
        <dsp:cNvPr id="0" name=""/>
        <dsp:cNvSpPr/>
      </dsp:nvSpPr>
      <dsp:spPr>
        <a:xfrm>
          <a:off x="0" y="1489477"/>
          <a:ext cx="6451943" cy="0"/>
        </a:xfrm>
        <a:prstGeom prst="line">
          <a:avLst/>
        </a:prstGeom>
        <a:solidFill>
          <a:schemeClr val="accent2">
            <a:hueOff val="-496265"/>
            <a:satOff val="559"/>
            <a:lumOff val="1324"/>
            <a:alphaOff val="0"/>
          </a:schemeClr>
        </a:solidFill>
        <a:ln w="19050" cap="flat" cmpd="sng" algn="ctr">
          <a:solidFill>
            <a:schemeClr val="accent2">
              <a:hueOff val="-496265"/>
              <a:satOff val="559"/>
              <a:lumOff val="13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A3327-71AD-467F-BF74-1FDF20DDD6E0}">
      <dsp:nvSpPr>
        <dsp:cNvPr id="0" name=""/>
        <dsp:cNvSpPr/>
      </dsp:nvSpPr>
      <dsp:spPr>
        <a:xfrm>
          <a:off x="0" y="1489477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Septic/sewer</a:t>
          </a:r>
        </a:p>
      </dsp:txBody>
      <dsp:txXfrm>
        <a:off x="0" y="1489477"/>
        <a:ext cx="6451943" cy="496310"/>
      </dsp:txXfrm>
    </dsp:sp>
    <dsp:sp modelId="{DA36AEDD-B516-4056-81B4-350129B792D7}">
      <dsp:nvSpPr>
        <dsp:cNvPr id="0" name=""/>
        <dsp:cNvSpPr/>
      </dsp:nvSpPr>
      <dsp:spPr>
        <a:xfrm>
          <a:off x="0" y="1985788"/>
          <a:ext cx="6451943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905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0BFF5-01AD-49C6-BC97-1C51AB46E961}">
      <dsp:nvSpPr>
        <dsp:cNvPr id="0" name=""/>
        <dsp:cNvSpPr/>
      </dsp:nvSpPr>
      <dsp:spPr>
        <a:xfrm>
          <a:off x="0" y="1985788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Building temperature/humidity</a:t>
          </a:r>
        </a:p>
      </dsp:txBody>
      <dsp:txXfrm>
        <a:off x="0" y="1985788"/>
        <a:ext cx="6451943" cy="496310"/>
      </dsp:txXfrm>
    </dsp:sp>
    <dsp:sp modelId="{9E44EAFF-471B-41E3-8195-B047B501DCBD}">
      <dsp:nvSpPr>
        <dsp:cNvPr id="0" name=""/>
        <dsp:cNvSpPr/>
      </dsp:nvSpPr>
      <dsp:spPr>
        <a:xfrm>
          <a:off x="0" y="2482098"/>
          <a:ext cx="6451943" cy="0"/>
        </a:xfrm>
        <a:prstGeom prst="line">
          <a:avLst/>
        </a:prstGeom>
        <a:solidFill>
          <a:schemeClr val="accent2">
            <a:hueOff val="-827108"/>
            <a:satOff val="932"/>
            <a:lumOff val="2206"/>
            <a:alphaOff val="0"/>
          </a:schemeClr>
        </a:solidFill>
        <a:ln w="19050" cap="flat" cmpd="sng" algn="ctr">
          <a:solidFill>
            <a:schemeClr val="accent2">
              <a:hueOff val="-827108"/>
              <a:satOff val="932"/>
              <a:lumOff val="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ECFEA-46D5-4534-83B6-30F6AA9D54E5}">
      <dsp:nvSpPr>
        <dsp:cNvPr id="0" name=""/>
        <dsp:cNvSpPr/>
      </dsp:nvSpPr>
      <dsp:spPr>
        <a:xfrm>
          <a:off x="0" y="2482098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Carbon dioxide venting</a:t>
          </a:r>
        </a:p>
      </dsp:txBody>
      <dsp:txXfrm>
        <a:off x="0" y="2482098"/>
        <a:ext cx="6451943" cy="496310"/>
      </dsp:txXfrm>
    </dsp:sp>
    <dsp:sp modelId="{5E4B643C-A480-4A0A-8DFC-6AF54529C243}">
      <dsp:nvSpPr>
        <dsp:cNvPr id="0" name=""/>
        <dsp:cNvSpPr/>
      </dsp:nvSpPr>
      <dsp:spPr>
        <a:xfrm>
          <a:off x="0" y="2978409"/>
          <a:ext cx="6451943" cy="0"/>
        </a:xfrm>
        <a:prstGeom prst="line">
          <a:avLst/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9050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380D5-58EF-47B5-B7E8-21CF6AF9D026}">
      <dsp:nvSpPr>
        <dsp:cNvPr id="0" name=""/>
        <dsp:cNvSpPr/>
      </dsp:nvSpPr>
      <dsp:spPr>
        <a:xfrm>
          <a:off x="0" y="2978409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Refrigeration/temperature control</a:t>
          </a:r>
        </a:p>
      </dsp:txBody>
      <dsp:txXfrm>
        <a:off x="0" y="2978409"/>
        <a:ext cx="6451943" cy="496310"/>
      </dsp:txXfrm>
    </dsp:sp>
    <dsp:sp modelId="{E3B537B1-EE42-4BE2-A692-1635716867C1}">
      <dsp:nvSpPr>
        <dsp:cNvPr id="0" name=""/>
        <dsp:cNvSpPr/>
      </dsp:nvSpPr>
      <dsp:spPr>
        <a:xfrm>
          <a:off x="0" y="3474720"/>
          <a:ext cx="6451943" cy="0"/>
        </a:xfrm>
        <a:prstGeom prst="line">
          <a:avLst/>
        </a:prstGeom>
        <a:solidFill>
          <a:schemeClr val="accent2">
            <a:hueOff val="-1157951"/>
            <a:satOff val="1305"/>
            <a:lumOff val="3089"/>
            <a:alphaOff val="0"/>
          </a:schemeClr>
        </a:solidFill>
        <a:ln w="19050" cap="flat" cmpd="sng" algn="ctr">
          <a:solidFill>
            <a:schemeClr val="accent2">
              <a:hueOff val="-1157951"/>
              <a:satOff val="1305"/>
              <a:lumOff val="30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2B56E-221E-4279-BD74-44BBE959BC0C}">
      <dsp:nvSpPr>
        <dsp:cNvPr id="0" name=""/>
        <dsp:cNvSpPr/>
      </dsp:nvSpPr>
      <dsp:spPr>
        <a:xfrm>
          <a:off x="0" y="3474720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Nitrogen/carbon dioxide cylinders secured</a:t>
          </a:r>
        </a:p>
      </dsp:txBody>
      <dsp:txXfrm>
        <a:off x="0" y="3474720"/>
        <a:ext cx="6451943" cy="496310"/>
      </dsp:txXfrm>
    </dsp:sp>
    <dsp:sp modelId="{5B3C1B48-50C0-46D9-A9F4-BCB4D031083B}">
      <dsp:nvSpPr>
        <dsp:cNvPr id="0" name=""/>
        <dsp:cNvSpPr/>
      </dsp:nvSpPr>
      <dsp:spPr>
        <a:xfrm>
          <a:off x="0" y="3971030"/>
          <a:ext cx="6451943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905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D1EAE-FDF7-425C-A9D2-D4034BC6C852}">
      <dsp:nvSpPr>
        <dsp:cNvPr id="0" name=""/>
        <dsp:cNvSpPr/>
      </dsp:nvSpPr>
      <dsp:spPr>
        <a:xfrm>
          <a:off x="0" y="3971030"/>
          <a:ext cx="6451943" cy="496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Forklift/pallet Jack</a:t>
          </a:r>
        </a:p>
      </dsp:txBody>
      <dsp:txXfrm>
        <a:off x="0" y="3971030"/>
        <a:ext cx="6451943" cy="496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27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25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3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1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7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83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120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5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62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22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9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90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45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76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35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04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56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67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58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68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00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74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8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1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5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62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09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0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9A6E054-88CE-5EEA-02D1-6C13526A8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6B7E987-8597-028B-8F1A-3BAAA7FB5EAA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7918BF-EDAC-A4E5-3A4F-8AA0A6732320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AF6E417-A865-0082-ABBC-EBFAB9F4E5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6206D0A-2FF7-6A1F-9229-C11F9F763736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EB03A550-EFBA-25A6-0E0D-ACD1E270D9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FCE87-9740-F7B5-1E05-55804F7A2C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1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9850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4124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144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1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03340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120F38-D22B-CD14-03E2-C89BF89C28E9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A01C52-B137-732F-77A2-DC274BACF5AB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C0E4900C-20DE-C0B2-5329-BA2BF5263F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1462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9822E0-5BED-3AC3-EA27-2BA37C1E35B7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37D9C-9835-4811-D2A2-3D63ED767E12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F9DB244-E7FA-D8D6-6730-49014EAF8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6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4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0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23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7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668" r:id="rId13"/>
    <p:sldLayoutId id="2147483665" r:id="rId14"/>
    <p:sldLayoutId id="2147483660" r:id="rId15"/>
    <p:sldLayoutId id="2147483661" r:id="rId16"/>
    <p:sldLayoutId id="2147483653" r:id="rId17"/>
    <p:sldLayoutId id="2147483667" r:id="rId18"/>
    <p:sldLayoutId id="2147483652" r:id="rId19"/>
    <p:sldLayoutId id="214748365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3DB2D498-AF35-4076-8C00-0D4FF10BF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4F76277E-2F78-40FA-A0BA-BD66E008B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9BC3B1C8-8BC3-49E6-A1DA-5EEF4CF95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accent1"/>
                </a:solidFill>
              </a:rPr>
              <a:t>Small Winery Start-up</a:t>
            </a:r>
            <a:br>
              <a:rPr lang="en-US" sz="4600">
                <a:solidFill>
                  <a:schemeClr val="accent1"/>
                </a:solidFill>
              </a:rPr>
            </a:br>
            <a:r>
              <a:rPr lang="en-US" sz="4600">
                <a:solidFill>
                  <a:schemeClr val="accent1"/>
                </a:solidFill>
              </a:rPr>
              <a:t>VinCo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Jenne Baldwin-Eaton​</a:t>
            </a:r>
          </a:p>
        </p:txBody>
      </p:sp>
      <p:pic>
        <p:nvPicPr>
          <p:cNvPr id="5" name="Picture 4" descr="Wine barrels">
            <a:extLst>
              <a:ext uri="{FF2B5EF4-FFF2-40B4-BE49-F238E27FC236}">
                <a16:creationId xmlns:a16="http://schemas.microsoft.com/office/drawing/2014/main" id="{F4BF56D8-8A55-6F39-3EEE-A5A5A5A70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" b="14986"/>
          <a:stretch/>
        </p:blipFill>
        <p:spPr>
          <a:xfrm>
            <a:off x="3180772" y="741172"/>
            <a:ext cx="5830456" cy="3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026943E-787C-453D-97F9-047891E6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0227DC50-4731-0BA6-EBD6-1C3EB66EA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7218" b="9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58CD9-1E9B-E966-DD59-5FC99A9C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Cash Flow – going 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723ED2-2892-CF82-42D2-7490A994D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Purchase of grapes</a:t>
            </a:r>
          </a:p>
          <a:p>
            <a:r>
              <a:rPr lang="en-US"/>
              <a:t>Vineyard expenses start in spring and continue through fall</a:t>
            </a:r>
          </a:p>
          <a:p>
            <a:r>
              <a:rPr lang="en-US"/>
              <a:t>Fermentation supplies</a:t>
            </a:r>
          </a:p>
          <a:p>
            <a:r>
              <a:rPr lang="en-US"/>
              <a:t>Lab analysis</a:t>
            </a:r>
          </a:p>
          <a:p>
            <a:r>
              <a:rPr lang="en-US"/>
              <a:t>Packaging</a:t>
            </a:r>
          </a:p>
          <a:p>
            <a:r>
              <a:rPr lang="en-US"/>
              <a:t>Labor</a:t>
            </a:r>
          </a:p>
          <a:p>
            <a:r>
              <a:rPr lang="en-US"/>
              <a:t>Taxes</a:t>
            </a:r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6FD767-57B1-61F0-4829-41AA3F5D7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endParaRPr lang="en-US" kern="120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05664-74E3-8529-71A8-DCCA254F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1CB59D-C337-95DB-840D-34059F7DF6B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 flipH="1">
            <a:off x="-1420837" y="2001838"/>
            <a:ext cx="1420837" cy="776287"/>
          </a:xfrm>
        </p:spPr>
        <p:txBody>
          <a:bodyPr/>
          <a:lstStyle/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9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519F0E-9B53-473C-B214-02ABE204A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909" y="4572001"/>
            <a:ext cx="11719791" cy="2052826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D5E2F-D3C4-A149-BF0D-0056AFD2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824984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Cash Flow – sales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AD5CD-D9CD-5FFA-981F-7E520E07F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CCF56-4789-1948-7B46-15813349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81F2E-FEDB-4907-90F4-48850E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47D4F71-5B39-2352-6E98-1DF97BA28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14990"/>
              </p:ext>
            </p:extLst>
          </p:nvPr>
        </p:nvGraphicFramePr>
        <p:xfrm>
          <a:off x="709613" y="642938"/>
          <a:ext cx="10828337" cy="3538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3781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DC4AE-C2C4-A814-CC59-BD002AEF4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07" y="876299"/>
            <a:ext cx="3581016" cy="5121276"/>
          </a:xfrm>
        </p:spPr>
        <p:txBody>
          <a:bodyPr>
            <a:normAutofit/>
          </a:bodyPr>
          <a:lstStyle/>
          <a:p>
            <a:pPr algn="r"/>
            <a:r>
              <a:rPr lang="en-US" sz="6600" dirty="0">
                <a:latin typeface="Baskerville Old Face" panose="02020602080505020303" pitchFamily="18" charset="77"/>
              </a:rPr>
              <a:t>Important Aspects: </a:t>
            </a:r>
            <a:endParaRPr lang="en-US" sz="6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F00B7-F64B-BD9F-339A-EE343262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CEE5A-421C-AB04-0186-6EC78807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7" name="Content Placeholder 3" descr="Timeline Placeholder ">
            <a:extLst>
              <a:ext uri="{FF2B5EF4-FFF2-40B4-BE49-F238E27FC236}">
                <a16:creationId xmlns:a16="http://schemas.microsoft.com/office/drawing/2014/main" id="{C1D7FEFA-7A16-2FA3-C133-D72EC12F24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809001"/>
              </p:ext>
            </p:extLst>
          </p:nvPr>
        </p:nvGraphicFramePr>
        <p:xfrm>
          <a:off x="8185150" y="876300"/>
          <a:ext cx="3452668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905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Rectangle 1094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7" name="Rectangle 1096">
            <a:extLst>
              <a:ext uri="{FF2B5EF4-FFF2-40B4-BE49-F238E27FC236}">
                <a16:creationId xmlns:a16="http://schemas.microsoft.com/office/drawing/2014/main" id="{A82C64D9-D855-4343-BB40-3E465EFFA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99" name="Straight Connector 1098">
            <a:extLst>
              <a:ext uri="{FF2B5EF4-FFF2-40B4-BE49-F238E27FC236}">
                <a16:creationId xmlns:a16="http://schemas.microsoft.com/office/drawing/2014/main" id="{106D061A-80BB-4A08-8350-176FFFDC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1" name="Rectangle 1100">
            <a:extLst>
              <a:ext uri="{FF2B5EF4-FFF2-40B4-BE49-F238E27FC236}">
                <a16:creationId xmlns:a16="http://schemas.microsoft.com/office/drawing/2014/main" id="{CE4854CA-3484-4D7A-830B-B7CCA3703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03" name="Rectangle 1102">
            <a:extLst>
              <a:ext uri="{FF2B5EF4-FFF2-40B4-BE49-F238E27FC236}">
                <a16:creationId xmlns:a16="http://schemas.microsoft.com/office/drawing/2014/main" id="{85873B29-00C9-4A09-9A38-04659945E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05" name="Straight Connector 1104">
            <a:extLst>
              <a:ext uri="{FF2B5EF4-FFF2-40B4-BE49-F238E27FC236}">
                <a16:creationId xmlns:a16="http://schemas.microsoft.com/office/drawing/2014/main" id="{D773D8F8-52A0-4637-B217-CEED549D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7" name="Rectangle 1106">
            <a:extLst>
              <a:ext uri="{FF2B5EF4-FFF2-40B4-BE49-F238E27FC236}">
                <a16:creationId xmlns:a16="http://schemas.microsoft.com/office/drawing/2014/main" id="{8F11886E-162A-4B03-9FF2-6853869C8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BE54-44B8-142F-0FE2-CBF29337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cap="all">
                <a:ln w="15875">
                  <a:solidFill>
                    <a:sysClr val="window" lastClr="FFFFFF"/>
                  </a:solidFill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F5327"/>
                  </a:outerShdw>
                </a:effectLst>
              </a:rPr>
              <a:t>Sales</a:t>
            </a:r>
          </a:p>
        </p:txBody>
      </p:sp>
      <p:pic>
        <p:nvPicPr>
          <p:cNvPr id="1028" name="Picture 4" descr="Cute Happy Dollar Sign Character with Light Bulb Stock Vector - Illustration of cartoon ...">
            <a:extLst>
              <a:ext uri="{FF2B5EF4-FFF2-40B4-BE49-F238E27FC236}">
                <a16:creationId xmlns:a16="http://schemas.microsoft.com/office/drawing/2014/main" id="{9A4E6BE9-0106-F8E9-8934-32D383D6E9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r="3" b="3"/>
          <a:stretch/>
        </p:blipFill>
        <p:spPr bwMode="auto">
          <a:xfrm>
            <a:off x="872064" y="857675"/>
            <a:ext cx="4593715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48A17-D86C-662E-9178-BCCE6C52CD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546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DBA96-D20E-59FF-48E2-20551C96A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94A09A9-5501-47C1-A89A-A340965A2BE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7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 descr="Wine glasses under bright lights">
            <a:extLst>
              <a:ext uri="{FF2B5EF4-FFF2-40B4-BE49-F238E27FC236}">
                <a16:creationId xmlns:a16="http://schemas.microsoft.com/office/drawing/2014/main" id="{11485B64-21B9-0BAC-B286-B25B21729D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35000"/>
          </a:blip>
          <a:srcRect t="12104" r="1" b="6397"/>
          <a:stretch/>
        </p:blipFill>
        <p:spPr>
          <a:xfrm>
            <a:off x="231140" y="246888"/>
            <a:ext cx="11732261" cy="6382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AAF47-C890-9A73-2952-9562C84D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Education / Experience / Research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B8332C4-ADB5-AEB8-C212-74B3A83E7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Join an association ,tasting group, volunteer for events, get involved in the industry</a:t>
            </a:r>
          </a:p>
          <a:p>
            <a:r>
              <a:rPr lang="en-US" dirty="0">
                <a:solidFill>
                  <a:schemeClr val="bg1"/>
                </a:solidFill>
              </a:rPr>
              <a:t>Take educational courses/workshops</a:t>
            </a:r>
          </a:p>
          <a:p>
            <a:r>
              <a:rPr lang="en-US" dirty="0">
                <a:solidFill>
                  <a:schemeClr val="bg1"/>
                </a:solidFill>
              </a:rPr>
              <a:t>Read books</a:t>
            </a:r>
          </a:p>
          <a:p>
            <a:r>
              <a:rPr lang="en-US" dirty="0">
                <a:solidFill>
                  <a:schemeClr val="bg1"/>
                </a:solidFill>
              </a:rPr>
              <a:t>Make home wine &amp; enter competitions</a:t>
            </a:r>
          </a:p>
          <a:p>
            <a:r>
              <a:rPr lang="en-US" dirty="0">
                <a:solidFill>
                  <a:schemeClr val="bg1"/>
                </a:solidFill>
              </a:rPr>
              <a:t>Harvest intern</a:t>
            </a:r>
          </a:p>
          <a:p>
            <a:r>
              <a:rPr lang="en-US" dirty="0">
                <a:solidFill>
                  <a:schemeClr val="bg1"/>
                </a:solidFill>
              </a:rPr>
              <a:t>Taste wines from all over</a:t>
            </a:r>
          </a:p>
          <a:p>
            <a:r>
              <a:rPr lang="en-US" dirty="0">
                <a:solidFill>
                  <a:schemeClr val="bg1"/>
                </a:solidFill>
              </a:rPr>
              <a:t>Do your research and go talk to folks in the industry</a:t>
            </a:r>
          </a:p>
          <a:p>
            <a:r>
              <a:rPr lang="en-US" dirty="0">
                <a:solidFill>
                  <a:schemeClr val="bg1"/>
                </a:solidFill>
              </a:rPr>
              <a:t>Tour winery designs/set-ups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A33AB-03C7-5FE4-42D0-841A0077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3D74D-531C-6313-537B-FDE0AABD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8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man-playing-chess image - Free stock photo - Public Domain photo - CC0 Images">
            <a:extLst>
              <a:ext uri="{FF2B5EF4-FFF2-40B4-BE49-F238E27FC236}">
                <a16:creationId xmlns:a16="http://schemas.microsoft.com/office/drawing/2014/main" id="{54639668-1284-36DE-0D1D-E8A182E7BD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292"/>
          <a:stretch/>
        </p:blipFill>
        <p:spPr bwMode="auto">
          <a:xfrm>
            <a:off x="231140" y="246888"/>
            <a:ext cx="11732261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56FF5-C998-1CDD-4B2A-8B69C2679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Planning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ACB959-2605-6B21-7B2A-D4D809424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are your goals?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size of winery for the next 5 years</a:t>
            </a:r>
          </a:p>
          <a:p>
            <a:r>
              <a:rPr lang="en-US" dirty="0">
                <a:solidFill>
                  <a:schemeClr val="bg1"/>
                </a:solidFill>
              </a:rPr>
              <a:t>Business plan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Numbers on paper, use calculator</a:t>
            </a:r>
          </a:p>
          <a:p>
            <a:r>
              <a:rPr lang="en-US" dirty="0">
                <a:solidFill>
                  <a:schemeClr val="bg1"/>
                </a:solidFill>
              </a:rPr>
              <a:t>This stage of proper planning can make a difference</a:t>
            </a:r>
          </a:p>
          <a:p>
            <a:r>
              <a:rPr lang="en-US" dirty="0">
                <a:solidFill>
                  <a:schemeClr val="bg1"/>
                </a:solidFill>
              </a:rPr>
              <a:t>Harvest can be like playing chess</a:t>
            </a:r>
          </a:p>
          <a:p>
            <a:r>
              <a:rPr lang="en-US" dirty="0">
                <a:solidFill>
                  <a:schemeClr val="bg1"/>
                </a:solidFill>
              </a:rPr>
              <a:t>Size/goals will determine equipment</a:t>
            </a:r>
          </a:p>
          <a:p>
            <a:r>
              <a:rPr lang="en-US" dirty="0">
                <a:solidFill>
                  <a:schemeClr val="bg1"/>
                </a:solidFill>
              </a:rPr>
              <a:t>Many ways to set up a winery, based on size, space, goals and style of wines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AB3F5-293E-CF1D-B6EA-0490982F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448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Pen placed on top of a signature line">
            <a:extLst>
              <a:ext uri="{FF2B5EF4-FFF2-40B4-BE49-F238E27FC236}">
                <a16:creationId xmlns:a16="http://schemas.microsoft.com/office/drawing/2014/main" id="{46810692-2125-E9CC-EA83-405CB2ADE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1" b="18501"/>
          <a:stretch/>
        </p:blipFill>
        <p:spPr>
          <a:xfrm>
            <a:off x="231140" y="246888"/>
            <a:ext cx="11732261" cy="6382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FECFD-7A42-F249-02F8-90DA12EC7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Licenses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189304-5A90-C05E-8081-64752C956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Limited winery license</a:t>
            </a:r>
          </a:p>
          <a:p>
            <a:r>
              <a:rPr lang="en-US" dirty="0">
                <a:solidFill>
                  <a:schemeClr val="bg1"/>
                </a:solidFill>
              </a:rPr>
              <a:t>Sales room license</a:t>
            </a:r>
          </a:p>
          <a:p>
            <a:r>
              <a:rPr lang="en-US" dirty="0">
                <a:solidFill>
                  <a:schemeClr val="bg1"/>
                </a:solidFill>
              </a:rPr>
              <a:t>Sales tax license</a:t>
            </a:r>
          </a:p>
          <a:p>
            <a:r>
              <a:rPr lang="en-US" dirty="0">
                <a:solidFill>
                  <a:schemeClr val="bg1"/>
                </a:solidFill>
              </a:rPr>
              <a:t>Shipping permit</a:t>
            </a:r>
          </a:p>
          <a:p>
            <a:r>
              <a:rPr lang="en-US" dirty="0">
                <a:solidFill>
                  <a:schemeClr val="bg1"/>
                </a:solidFill>
              </a:rPr>
              <a:t>License fee to play music</a:t>
            </a:r>
          </a:p>
          <a:p>
            <a:r>
              <a:rPr lang="en-US" dirty="0">
                <a:solidFill>
                  <a:schemeClr val="bg1"/>
                </a:solidFill>
              </a:rPr>
              <a:t>Special event license</a:t>
            </a:r>
          </a:p>
          <a:p>
            <a:r>
              <a:rPr lang="en-US" dirty="0">
                <a:solidFill>
                  <a:schemeClr val="bg1"/>
                </a:solidFill>
              </a:rPr>
              <a:t>Manufacturer’s license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0CA22-89E1-E05A-DD96-811BF5977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46D4E-088E-CE49-3BDD-EC0AA6B3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1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DA3B-E642-6DCA-36AB-916C7BEB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sz="4800"/>
              <a:t>Regulatory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E0C8B-4D6C-3A16-785F-5409ED1C7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1E15B-E5EE-7D92-8C0C-D0620D32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00F8D46A-3CDC-8557-527F-586F0A48B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416338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9366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BE40-68EE-0924-AD77-B8461C082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cap="all"/>
              <a:t>Record Keeping</a:t>
            </a:r>
          </a:p>
        </p:txBody>
      </p:sp>
      <p:pic>
        <p:nvPicPr>
          <p:cNvPr id="3074" name="Picture 2" descr="Kleer-Fax Blog | Oral Communication and the Need for Written Documentation">
            <a:extLst>
              <a:ext uri="{FF2B5EF4-FFF2-40B4-BE49-F238E27FC236}">
                <a16:creationId xmlns:a16="http://schemas.microsoft.com/office/drawing/2014/main" id="{907F9766-EE91-14AE-7895-6D8640B5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064" y="1060115"/>
            <a:ext cx="4593715" cy="473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6" name="Content Placeholder 7">
            <a:extLst>
              <a:ext uri="{FF2B5EF4-FFF2-40B4-BE49-F238E27FC236}">
                <a16:creationId xmlns:a16="http://schemas.microsoft.com/office/drawing/2014/main" id="{C9A1CFE2-6EAD-5E09-B7C6-4E7475FD55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3163225"/>
              </p:ext>
            </p:extLst>
          </p:nvPr>
        </p:nvGraphicFramePr>
        <p:xfrm>
          <a:off x="6106703" y="2057400"/>
          <a:ext cx="5364444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FAE77-0636-D7FF-43C2-AA770BDC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kern="1200"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12A90-B03D-2224-5393-BA8D5482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294A09A9-5501-47C1-A89A-A340965A2BE2}" type="slidenum">
              <a:rPr lang="en-US" smtClean="0"/>
              <a:pPr defTabSz="914400"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81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9" name="Rectangle 5138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17DC0A38-3088-4D10-A8A9-A58BDD470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22" name="Picture 2" descr="Jack Of All Trades Illustrations, Royalty-Free Vector Graphics &amp; Clip Art - iStock">
            <a:extLst>
              <a:ext uri="{FF2B5EF4-FFF2-40B4-BE49-F238E27FC236}">
                <a16:creationId xmlns:a16="http://schemas.microsoft.com/office/drawing/2014/main" id="{CC2114ED-4425-90E5-AD71-6A52C03444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 r="1" b="20354"/>
          <a:stretch/>
        </p:blipFill>
        <p:spPr bwMode="auto">
          <a:xfrm>
            <a:off x="231140" y="246888"/>
            <a:ext cx="11732261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8BC4BB-4C5B-C90D-49A1-A80E4789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Jack of all Trades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86249-A1C9-E92E-D15A-180B2F304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Winemaker/Scientist/Creative</a:t>
            </a:r>
          </a:p>
          <a:p>
            <a:r>
              <a:rPr lang="en-US" dirty="0">
                <a:solidFill>
                  <a:schemeClr val="bg1"/>
                </a:solidFill>
              </a:rPr>
              <a:t>Plumber</a:t>
            </a:r>
          </a:p>
          <a:p>
            <a:r>
              <a:rPr lang="en-US" dirty="0">
                <a:solidFill>
                  <a:schemeClr val="bg1"/>
                </a:solidFill>
              </a:rPr>
              <a:t>Electrician</a:t>
            </a:r>
          </a:p>
          <a:p>
            <a:r>
              <a:rPr lang="en-US" dirty="0">
                <a:solidFill>
                  <a:schemeClr val="bg1"/>
                </a:solidFill>
              </a:rPr>
              <a:t>Refrigeration</a:t>
            </a:r>
          </a:p>
          <a:p>
            <a:r>
              <a:rPr lang="en-US" dirty="0">
                <a:solidFill>
                  <a:schemeClr val="bg1"/>
                </a:solidFill>
              </a:rPr>
              <a:t>Mechanic/Engineer</a:t>
            </a:r>
          </a:p>
          <a:p>
            <a:r>
              <a:rPr lang="en-US" dirty="0">
                <a:solidFill>
                  <a:schemeClr val="bg1"/>
                </a:solidFill>
              </a:rPr>
              <a:t>Taster/food &amp; wine pairing</a:t>
            </a:r>
          </a:p>
          <a:p>
            <a:r>
              <a:rPr lang="en-US" dirty="0">
                <a:solidFill>
                  <a:schemeClr val="bg1"/>
                </a:solidFill>
              </a:rPr>
              <a:t>Public speaking</a:t>
            </a:r>
          </a:p>
          <a:p>
            <a:r>
              <a:rPr lang="en-US" dirty="0">
                <a:solidFill>
                  <a:schemeClr val="bg1"/>
                </a:solidFill>
              </a:rPr>
              <a:t>Ambassador/Marketer/social media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CA4FD-944E-F281-B43E-648D0607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B06D9-7385-F98F-935F-38035CC6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56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135777-4113-40E0-9CAE-CC223A245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Wine barrels">
            <a:extLst>
              <a:ext uri="{FF2B5EF4-FFF2-40B4-BE49-F238E27FC236}">
                <a16:creationId xmlns:a16="http://schemas.microsoft.com/office/drawing/2014/main" id="{28C7BDDC-2BB7-42A4-9E80-2D03A7571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744" b="14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6EAB2-013B-EFB1-A215-112B8FD95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F1792-EF64-0C07-EC05-4AFAB7B8F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Commercial winemaker for Plum Creek Cellars 22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Started the first Associates of Applied Science in Viticulture and Enology in Colorado at WCCC/CMU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Founding Chair for the WWGIIVE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Wine consultant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Co-founded the western slope chapter of AWS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Wine judge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443C7-1D7E-D35E-6548-AD59F09D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FCBBA-D951-2A4D-0FA3-5C74A28C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82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8" name="Rectangle 6167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A82C64D9-D855-4343-BB40-3E465EFFA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172" name="Straight Connector 6171">
            <a:extLst>
              <a:ext uri="{FF2B5EF4-FFF2-40B4-BE49-F238E27FC236}">
                <a16:creationId xmlns:a16="http://schemas.microsoft.com/office/drawing/2014/main" id="{106D061A-80BB-4A08-8350-176FFFDC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4" name="Rectangle 6173">
            <a:extLst>
              <a:ext uri="{FF2B5EF4-FFF2-40B4-BE49-F238E27FC236}">
                <a16:creationId xmlns:a16="http://schemas.microsoft.com/office/drawing/2014/main" id="{0AE913A7-2CA0-4B64-A25F-C0648DBC3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146" name="Picture 2" descr="Service &amp; Support - ATM Merchant System">
            <a:extLst>
              <a:ext uri="{FF2B5EF4-FFF2-40B4-BE49-F238E27FC236}">
                <a16:creationId xmlns:a16="http://schemas.microsoft.com/office/drawing/2014/main" id="{E296A1B5-A3FB-5350-0EE7-49466D7A0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8" b="8083"/>
          <a:stretch/>
        </p:blipFill>
        <p:spPr bwMode="auto">
          <a:xfrm>
            <a:off x="20" y="-1"/>
            <a:ext cx="121919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76" name="Straight Connector 6175">
            <a:extLst>
              <a:ext uri="{FF2B5EF4-FFF2-40B4-BE49-F238E27FC236}">
                <a16:creationId xmlns:a16="http://schemas.microsoft.com/office/drawing/2014/main" id="{F711F046-5997-46AF-8E8D-F3DE223E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8" name="Rectangle 6177">
            <a:extLst>
              <a:ext uri="{FF2B5EF4-FFF2-40B4-BE49-F238E27FC236}">
                <a16:creationId xmlns:a16="http://schemas.microsoft.com/office/drawing/2014/main" id="{83E5F85C-576B-4095-B465-6B09F9E0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E6BA1-D02A-79BA-68DD-F2D3A0DAF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>
                <a:solidFill>
                  <a:srgbClr val="FFFFFF"/>
                </a:solidFill>
              </a:rPr>
              <a:t>Pick your brand &amp; stick with it!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7384F-3B92-5539-5AEF-EADED472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B7086-D6A6-5C60-A0A6-BED9A37B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57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3135777-4113-40E0-9CAE-CC223A245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32738-44D3-F617-335A-704E5BA5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Amateur vs. Commercial Winemaker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F46BD-94FC-0248-F892-FA907BE4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2D4F0-FA0C-5AA5-5233-980C10CD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FF550F9-DA8B-5928-35F1-68ABD4B220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177107"/>
              </p:ext>
            </p:extLst>
          </p:nvPr>
        </p:nvGraphicFramePr>
        <p:xfrm>
          <a:off x="1143000" y="2057400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24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DCE9-C335-3FB7-A1E9-428E9125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sz="4800"/>
              <a:t>Winery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53588-ADF5-71FC-45EA-6BBAFCF1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3E9D4-6D7E-D980-3AEE-FD5D3584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81CF174-8BD9-1053-B0C3-C1AB2FD848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258991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384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414F41-A14B-53C9-2EA6-BE6D623B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sz="4800"/>
              <a:t>Winery Specifics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A1DE5-6570-2AEF-3C1F-54712276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287EE020-C490-2C35-69BF-56B2D92B3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430677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2218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7A7E0-5324-1DBA-D843-F86DDADC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A79E-7C5A-D37E-6274-2E107E19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7" descr="C:\Users\Wine Dell\Desktop\PPT pics\IMG_4395.JPG">
            <a:extLst>
              <a:ext uri="{FF2B5EF4-FFF2-40B4-BE49-F238E27FC236}">
                <a16:creationId xmlns:a16="http://schemas.microsoft.com/office/drawing/2014/main" id="{09F9E81F-DF42-478C-DBAB-C5602D77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137" y="269047"/>
            <a:ext cx="4738806" cy="631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0871AD-F119-FB4F-5D33-2638D25E16D4}"/>
              </a:ext>
            </a:extLst>
          </p:cNvPr>
          <p:cNvSpPr txBox="1"/>
          <p:nvPr/>
        </p:nvSpPr>
        <p:spPr>
          <a:xfrm>
            <a:off x="6612673" y="646771"/>
            <a:ext cx="466219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Tank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Fixed vs. variable 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Top manway- Front/back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Chiller jacket/column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vs. two manways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Racking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Bottom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Sample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Height of legs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Diameter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50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480FC-7901-40F2-8538-739D6CD4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5BCBED-A6B8-49F8-966E-3424F39C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C5E09C-4939-469C-A1BD-6386726DA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F69F7C6-B16D-D7EE-C5D1-6FA543A4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SOP’s</a:t>
            </a:r>
          </a:p>
        </p:txBody>
      </p:sp>
      <p:pic>
        <p:nvPicPr>
          <p:cNvPr id="3" name="Content Placeholder 2" descr="J:\Going Pro\Reds and generator 008.JPG">
            <a:extLst>
              <a:ext uri="{FF2B5EF4-FFF2-40B4-BE49-F238E27FC236}">
                <a16:creationId xmlns:a16="http://schemas.microsoft.com/office/drawing/2014/main" id="{6CC873A4-905F-96D0-2DE0-70C58A87BFF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t="11048" r="-2" b="24386"/>
          <a:stretch/>
        </p:blipFill>
        <p:spPr bwMode="auto">
          <a:xfrm>
            <a:off x="243840" y="256540"/>
            <a:ext cx="7287768" cy="3764276"/>
          </a:xfrm>
          <a:prstGeom prst="rect">
            <a:avLst/>
          </a:prstGeom>
          <a:noFill/>
        </p:spPr>
      </p:pic>
      <p:pic>
        <p:nvPicPr>
          <p:cNvPr id="8" name="Picture 2" descr="C:\Users\Wine Dell\Desktop\PPT pics\IMG_0074.JPG">
            <a:extLst>
              <a:ext uri="{FF2B5EF4-FFF2-40B4-BE49-F238E27FC236}">
                <a16:creationId xmlns:a16="http://schemas.microsoft.com/office/drawing/2014/main" id="{1F34AE04-7BE3-97B5-5AB6-D56FB6A51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-2" b="6429"/>
          <a:stretch/>
        </p:blipFill>
        <p:spPr bwMode="auto">
          <a:xfrm>
            <a:off x="7531608" y="256540"/>
            <a:ext cx="4420906" cy="3764276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2ED84-F1ED-BD03-993E-2A7540D5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97ED8-8D4A-26B2-9C4D-742D40DE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81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8538-8262-009A-E1E4-77C0F873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/>
              <a:t>Tasting Room</a:t>
            </a:r>
          </a:p>
        </p:txBody>
      </p:sp>
      <p:pic>
        <p:nvPicPr>
          <p:cNvPr id="8" name="Picture 7" descr="A closeup of door handles of glass building doors">
            <a:extLst>
              <a:ext uri="{FF2B5EF4-FFF2-40B4-BE49-F238E27FC236}">
                <a16:creationId xmlns:a16="http://schemas.microsoft.com/office/drawing/2014/main" id="{76F71E20-E751-C0E3-EDAC-FB07866F1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80" r="21852" b="-2"/>
          <a:stretch/>
        </p:blipFill>
        <p:spPr>
          <a:xfrm>
            <a:off x="223336" y="243840"/>
            <a:ext cx="421844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C411-B099-1EAC-93D3-87B1EB81E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1589649"/>
            <a:ext cx="6693061" cy="4506351"/>
          </a:xfrm>
        </p:spPr>
        <p:txBody>
          <a:bodyPr>
            <a:normAutofit/>
          </a:bodyPr>
          <a:lstStyle/>
          <a:p>
            <a:r>
              <a:rPr lang="en-US" sz="2000" dirty="0"/>
              <a:t>Based on your brand, what is your vision?</a:t>
            </a:r>
          </a:p>
          <a:p>
            <a:r>
              <a:rPr lang="en-US" sz="2000" dirty="0"/>
              <a:t>Parking</a:t>
            </a:r>
          </a:p>
          <a:p>
            <a:r>
              <a:rPr lang="en-US" sz="2000" dirty="0"/>
              <a:t>Well marked signage </a:t>
            </a:r>
          </a:p>
          <a:p>
            <a:r>
              <a:rPr lang="en-US" sz="2000" dirty="0"/>
              <a:t>Inviting</a:t>
            </a:r>
          </a:p>
          <a:p>
            <a:r>
              <a:rPr lang="en-US" sz="2000" dirty="0"/>
              <a:t>Flow of customers, increase purchases</a:t>
            </a:r>
          </a:p>
          <a:p>
            <a:r>
              <a:rPr lang="en-US" sz="2000" dirty="0"/>
              <a:t>Restrooms</a:t>
            </a:r>
          </a:p>
          <a:p>
            <a:r>
              <a:rPr lang="en-US" sz="2000" dirty="0"/>
              <a:t>VIP or special event space</a:t>
            </a:r>
          </a:p>
          <a:p>
            <a:r>
              <a:rPr lang="en-US" sz="2000" dirty="0"/>
              <a:t>Impeccable customer service</a:t>
            </a:r>
          </a:p>
          <a:p>
            <a:r>
              <a:rPr lang="en-US" sz="2000" dirty="0"/>
              <a:t>Current material</a:t>
            </a:r>
          </a:p>
          <a:p>
            <a:r>
              <a:rPr lang="en-US" sz="2000" dirty="0"/>
              <a:t>LED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D3113-B14B-0C7F-0F06-5E135C53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D00AF-CF9A-B731-D843-C47710C9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Rectangle 7181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Wine Label Infographic">
            <a:extLst>
              <a:ext uri="{FF2B5EF4-FFF2-40B4-BE49-F238E27FC236}">
                <a16:creationId xmlns:a16="http://schemas.microsoft.com/office/drawing/2014/main" id="{D9F8171E-E118-DBC1-6663-838D33A0B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b="116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4" name="Rectangle 7183">
            <a:extLst>
              <a:ext uri="{FF2B5EF4-FFF2-40B4-BE49-F238E27FC236}">
                <a16:creationId xmlns:a16="http://schemas.microsoft.com/office/drawing/2014/main" id="{57FCEABF-719A-4C8C-8802-E1C13EE46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3C0C27-73D3-7B41-7D8B-D0EBB43E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u="sng" dirty="0">
                <a:solidFill>
                  <a:schemeClr val="bg1"/>
                </a:solidFill>
              </a:rPr>
              <a:t>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854A-43FB-99CC-A35E-C057182BF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Tells your story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For DTC or wholesale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COLA’s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FA472-17F6-7262-25C6-5C082A019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1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0CDEF-6A03-F961-E984-CAD908DE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05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45C6675A-4C2D-4EBB-930F-F5B3758AB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97BA05-2738-303F-A961-354BC52A1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Advice</a:t>
            </a:r>
          </a:p>
        </p:txBody>
      </p:sp>
      <p:pic>
        <p:nvPicPr>
          <p:cNvPr id="8196" name="Picture 4" descr="Transparent Mind Blown Png - Blow Your Mind Cartoon, Png Download - 675x1044 PNG - DLF.PT">
            <a:extLst>
              <a:ext uri="{FF2B5EF4-FFF2-40B4-BE49-F238E27FC236}">
                <a16:creationId xmlns:a16="http://schemas.microsoft.com/office/drawing/2014/main" id="{2C6857EC-5ED4-BDD0-B233-E99933F5F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r="11307" b="1"/>
          <a:stretch/>
        </p:blipFill>
        <p:spPr bwMode="auto">
          <a:xfrm>
            <a:off x="232861" y="243840"/>
            <a:ext cx="3646837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C9AC05D-560D-1665-8879-549C0B4E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/>
          </a:bodyPr>
          <a:lstStyle/>
          <a:p>
            <a:pPr marL="342900" indent="-342900"/>
            <a:r>
              <a:rPr lang="en-US">
                <a:solidFill>
                  <a:srgbClr val="FFFFFF"/>
                </a:solidFill>
                <a:cs typeface="Calibri"/>
              </a:rPr>
              <a:t>Design you space for it’s use. Plan out tank space, make sure you have ample drains.</a:t>
            </a:r>
          </a:p>
          <a:p>
            <a:pPr marL="342900" indent="-342900"/>
            <a:r>
              <a:rPr lang="en-US">
                <a:solidFill>
                  <a:srgbClr val="FFFFFF"/>
                </a:solidFill>
                <a:cs typeface="Calibri"/>
              </a:rPr>
              <a:t>Rely on a TEAM, you can’t know how to do everything.</a:t>
            </a:r>
          </a:p>
          <a:p>
            <a:pPr marL="342900" indent="-342900"/>
            <a:r>
              <a:rPr lang="en-US">
                <a:solidFill>
                  <a:srgbClr val="FFFFFF"/>
                </a:solidFill>
                <a:cs typeface="Calibri"/>
              </a:rPr>
              <a:t>The importance of planning out 2-3 years, harvest/fermentation/aging/bottling.</a:t>
            </a:r>
          </a:p>
          <a:p>
            <a:pPr marL="342900" indent="-342900"/>
            <a:r>
              <a:rPr lang="en-US">
                <a:solidFill>
                  <a:srgbClr val="FFFFFF"/>
                </a:solidFill>
                <a:cs typeface="Calibri"/>
              </a:rPr>
              <a:t>Wine business is a wonderful hard working and very gratifying lifestyle/business!</a:t>
            </a:r>
          </a:p>
          <a:p>
            <a:pPr marL="342900" indent="-342900"/>
            <a:r>
              <a:rPr lang="en-US">
                <a:solidFill>
                  <a:srgbClr val="FFFFFF"/>
                </a:solidFill>
                <a:cs typeface="Calibri"/>
              </a:rPr>
              <a:t>Start small &amp; build over time. Best to keep overhead down when you start out.</a:t>
            </a:r>
          </a:p>
          <a:p>
            <a:pPr marL="342900" indent="-342900"/>
            <a:endParaRPr lang="en-US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88D1-E89A-FD55-EB44-49411774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26A48-6EF8-D4D0-2C6E-1F96935E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DED3F12F-0371-457E-A3DB-308133F00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0700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639A9761-A50B-4155-B93E-2AF3806C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4376E-7095-13CC-B73F-D2A7492A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Advice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525FF-69B0-7E6E-2353-927AE1A27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693061" cy="40386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Are you positive you want to do this, plan on working long days, 7 days a week for at least 5 years.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Think about bringing on investors or looking into the many different types of loans or grants that are out there.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Tell your story and build the brand identity. Show the journey, share behind-the-scenes, build momentum. A solid fanbase equals a solid sales base.</a:t>
            </a:r>
          </a:p>
          <a:p>
            <a:r>
              <a:rPr lang="en-US" sz="1600" dirty="0">
                <a:solidFill>
                  <a:schemeClr val="bg1"/>
                </a:solidFill>
              </a:rPr>
              <a:t>At any stage of the business, be kind and professional, it goes a long way.</a:t>
            </a:r>
          </a:p>
          <a:p>
            <a:r>
              <a:rPr lang="en-US" sz="1600" dirty="0">
                <a:solidFill>
                  <a:schemeClr val="bg1"/>
                </a:solidFill>
              </a:rPr>
              <a:t>Find ways to intern or volunteer with a winery with which you resonate, ask questions and work as hard as you would if working for yourself.</a:t>
            </a:r>
          </a:p>
          <a:p>
            <a:r>
              <a:rPr lang="en-US" sz="1600" dirty="0">
                <a:solidFill>
                  <a:schemeClr val="bg1"/>
                </a:solidFill>
              </a:rPr>
              <a:t>Be cautious mixing family and friends within your business plan. If you do, make sure the roles are very clearly defined and written out.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5F008-5693-8F2F-9509-71E7C67C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9218" name="Picture 2" descr="Fire Drill Clipart Free - update free fire 2020">
            <a:extLst>
              <a:ext uri="{FF2B5EF4-FFF2-40B4-BE49-F238E27FC236}">
                <a16:creationId xmlns:a16="http://schemas.microsoft.com/office/drawing/2014/main" id="{142A28DC-9065-15B2-3689-4D38BCCC2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r="24408" b="1"/>
          <a:stretch/>
        </p:blipFill>
        <p:spPr bwMode="auto">
          <a:xfrm>
            <a:off x="8301386" y="243840"/>
            <a:ext cx="3646837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80569F2C-74F8-4EFD-AC7B-85F92187A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FBFEB-A3FD-AD29-8EED-CCF06D21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2077844"/>
          </a:xfrm>
        </p:spPr>
        <p:txBody>
          <a:bodyPr anchor="ctr">
            <a:normAutofit/>
          </a:bodyPr>
          <a:lstStyle/>
          <a:p>
            <a:r>
              <a:rPr lang="en-US" sz="9600" dirty="0"/>
              <a:t>Dream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49ADE00-FAC6-DA81-4CAA-4671C8C492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564610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09A75-5E9A-C165-5A1D-764F9E96B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sz="4800"/>
              <a:t>Thank you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AED5D78-F7CA-EC5C-3FB2-0EAA9B1D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538D250-6F16-0D02-02BB-37DD819D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/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1E329C91-65F0-C129-2ED3-CD7C831102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200991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374A-315F-63B9-0416-DD8B8FDB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/>
              <a:t>Today’s goal</a:t>
            </a:r>
          </a:p>
        </p:txBody>
      </p:sp>
      <p:pic>
        <p:nvPicPr>
          <p:cNvPr id="16" name="Picture 15" descr="Paper head with rainbow gears">
            <a:extLst>
              <a:ext uri="{FF2B5EF4-FFF2-40B4-BE49-F238E27FC236}">
                <a16:creationId xmlns:a16="http://schemas.microsoft.com/office/drawing/2014/main" id="{7104B26A-744F-162E-FE26-B6DA70B5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r="4964" b="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15F16-C399-CE5C-1AA0-C3D1351E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982DF-FECD-ECDA-0802-BA948B4C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B7415C6-58B1-B7B7-E431-06016A10B6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890236"/>
              </p:ext>
            </p:extLst>
          </p:nvPr>
        </p:nvGraphicFramePr>
        <p:xfrm>
          <a:off x="4441783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867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135777-4113-40E0-9CAE-CC223A245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Wristwatch face">
            <a:extLst>
              <a:ext uri="{FF2B5EF4-FFF2-40B4-BE49-F238E27FC236}">
                <a16:creationId xmlns:a16="http://schemas.microsoft.com/office/drawing/2014/main" id="{337C8E05-B7A1-38C5-22DA-A48DD6C50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829" b="149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E279023-E261-C145-197D-D0AD32E5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# 1 -Time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5D0698-F76F-04D3-27C4-7061741B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Wine time vs. your time</a:t>
            </a:r>
          </a:p>
          <a:p>
            <a:r>
              <a:rPr lang="en-US" dirty="0">
                <a:solidFill>
                  <a:schemeClr val="bg1"/>
                </a:solidFill>
              </a:rPr>
              <a:t>Very time-consuming venture overall</a:t>
            </a:r>
          </a:p>
          <a:p>
            <a:r>
              <a:rPr lang="en-US" dirty="0">
                <a:solidFill>
                  <a:schemeClr val="bg1"/>
                </a:solidFill>
              </a:rPr>
              <a:t>Physically challenging</a:t>
            </a:r>
          </a:p>
          <a:p>
            <a:pPr marL="4572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27C8E-057B-ED61-0CA4-EED7F8353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D85E-143D-0256-3BB5-5953A41C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1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2C64D9-D855-4343-BB40-3E465EFFA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6D061A-80BB-4A08-8350-176FFFDC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C65A0EB-B4AF-498D-99DD-3FC35BE6C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 descr="Abstract background of glass molecules">
            <a:extLst>
              <a:ext uri="{FF2B5EF4-FFF2-40B4-BE49-F238E27FC236}">
                <a16:creationId xmlns:a16="http://schemas.microsoft.com/office/drawing/2014/main" id="{29EC9B96-25BE-BB49-4507-48E5968A30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20" y="3809"/>
            <a:ext cx="12191980" cy="6858000"/>
          </a:xfrm>
          <a:prstGeom prst="rect">
            <a:avLst/>
          </a:prstGeom>
          <a:noFill/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F4F262-1058-4E99-8912-4DFBA70B9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EDC4613-C174-B2DB-68F1-3C5DB48E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 dirty="0">
                <a:solidFill>
                  <a:srgbClr val="FFFFFF"/>
                </a:solidFill>
              </a:rPr>
              <a:t># 2 - Science Orientated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11217-BF53-F315-E471-C67F02A5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99B56-268D-8176-66DE-AFDCD5DF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6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A82C64D9-D855-4343-BB40-3E465EFFA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106D061A-80BB-4A08-8350-176FFFDC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AE913A7-2CA0-4B64-A25F-C0648DBC3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Winery Cleaning: Give Your Customers a Great First Impression">
            <a:extLst>
              <a:ext uri="{FF2B5EF4-FFF2-40B4-BE49-F238E27FC236}">
                <a16:creationId xmlns:a16="http://schemas.microsoft.com/office/drawing/2014/main" id="{13205637-6328-5A8E-FE5E-467A05468A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b="14005"/>
          <a:stretch/>
        </p:blipFill>
        <p:spPr bwMode="auto">
          <a:xfrm>
            <a:off x="20" y="-1"/>
            <a:ext cx="121919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1" name="Straight Connector 4110">
            <a:extLst>
              <a:ext uri="{FF2B5EF4-FFF2-40B4-BE49-F238E27FC236}">
                <a16:creationId xmlns:a16="http://schemas.microsoft.com/office/drawing/2014/main" id="{F711F046-5997-46AF-8E8D-F3DE223E4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83E5F85C-576B-4095-B465-6B09F9E09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4BD1C-6917-1D04-16CE-84388F1A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 dirty="0">
                <a:solidFill>
                  <a:srgbClr val="FFFFFF"/>
                </a:solidFill>
              </a:rPr>
              <a:t># 3 - Cleaning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E8FA8-CFEA-2D7B-37CA-F6E5465C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43460-582C-15E0-801E-5063FBC1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4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1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45C6675A-4C2D-4EBB-930F-F5B3758AB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45BA4-338C-7A73-A5C2-90C950B9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Vines &amp; Vineyards</a:t>
            </a:r>
          </a:p>
        </p:txBody>
      </p:sp>
      <p:pic>
        <p:nvPicPr>
          <p:cNvPr id="7" name="Picture 6" descr="Man driving tractor with trailer loaded with bunches of black grapes">
            <a:extLst>
              <a:ext uri="{FF2B5EF4-FFF2-40B4-BE49-F238E27FC236}">
                <a16:creationId xmlns:a16="http://schemas.microsoft.com/office/drawing/2014/main" id="{DB5D6C90-903F-FFFA-9AE5-1CC2C748F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7" r="30915" b="-2"/>
          <a:stretch/>
        </p:blipFill>
        <p:spPr>
          <a:xfrm>
            <a:off x="232861" y="243840"/>
            <a:ext cx="3646837" cy="637793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A492-7F85-1FF1-4DA8-1D83A8DD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1783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Dr. Horst </a:t>
            </a:r>
            <a:r>
              <a:rPr lang="en-US" sz="3200" dirty="0" err="1">
                <a:solidFill>
                  <a:srgbClr val="FFFFFF"/>
                </a:solidFill>
              </a:rPr>
              <a:t>Caspari</a:t>
            </a:r>
            <a:r>
              <a:rPr lang="en-US" sz="3200" dirty="0">
                <a:solidFill>
                  <a:srgbClr val="FFFFFF"/>
                </a:solidFill>
              </a:rPr>
              <a:t> ~ State Viticulturist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Dr. Charlotte Oliver ~ Viticulture Extension Specialist for Colorado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Growers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5C95294-8A16-F1AA-C4AE-E739C619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D3F12F-0371-457E-A3DB-308133F00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953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2C64D9-D855-4343-BB40-3E465EFFA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6D061A-80BB-4A08-8350-176FFFDC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1D28865-DAC3-4EAC-B42B-184C35CF4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 descr="Pile of American dollar banknotes">
            <a:extLst>
              <a:ext uri="{FF2B5EF4-FFF2-40B4-BE49-F238E27FC236}">
                <a16:creationId xmlns:a16="http://schemas.microsoft.com/office/drawing/2014/main" id="{D2F1950A-2219-163D-F9B0-CB9988FBA63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alphaModFix amt="35000"/>
          </a:blip>
          <a:srcRect t="13843" r="1" b="13623"/>
          <a:stretch/>
        </p:blipFill>
        <p:spPr>
          <a:xfrm>
            <a:off x="231140" y="246888"/>
            <a:ext cx="11732261" cy="6382512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145BC3-9603-4ECC-912F-3BF8A0092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1886C83-C02F-51FF-3C44-9996E150C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200" b="1" cap="all">
                <a:solidFill>
                  <a:srgbClr val="FFFFFF"/>
                </a:solidFill>
              </a:rPr>
              <a:t>Cost of venture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9BC07-CEB4-28CE-E5AB-2B3CF179BA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49148" y="6223828"/>
            <a:ext cx="471777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D3B14-B37D-7702-32AD-147BBB8B82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29530" y="6223828"/>
            <a:ext cx="17062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94A09A9-5501-47C1-A89A-A340965A2BE2}" type="slidenum">
              <a:rPr lang="en-US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17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5394</TotalTime>
  <Words>841</Words>
  <Application>Microsoft Macintosh PowerPoint</Application>
  <PresentationFormat>Widescreen</PresentationFormat>
  <Paragraphs>218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Baskerville Old Face</vt:lpstr>
      <vt:lpstr>Calibri</vt:lpstr>
      <vt:lpstr>Corbel</vt:lpstr>
      <vt:lpstr>Gill Sans Nova</vt:lpstr>
      <vt:lpstr>Gill Sans Nova Light</vt:lpstr>
      <vt:lpstr>Basis</vt:lpstr>
      <vt:lpstr>Small Winery Start-up VinCo 2023</vt:lpstr>
      <vt:lpstr>Introduction</vt:lpstr>
      <vt:lpstr>Dream</vt:lpstr>
      <vt:lpstr>Today’s goal</vt:lpstr>
      <vt:lpstr> # 1 -Time</vt:lpstr>
      <vt:lpstr># 2 - Science Orientated</vt:lpstr>
      <vt:lpstr># 3 - Cleaning</vt:lpstr>
      <vt:lpstr>Vines &amp; Vineyards</vt:lpstr>
      <vt:lpstr>Cost of venture</vt:lpstr>
      <vt:lpstr>Cash Flow – going out</vt:lpstr>
      <vt:lpstr>Cash Flow – sales</vt:lpstr>
      <vt:lpstr>Important Aspects: </vt:lpstr>
      <vt:lpstr>Sales</vt:lpstr>
      <vt:lpstr>Education / Experience / Research</vt:lpstr>
      <vt:lpstr>Planning</vt:lpstr>
      <vt:lpstr>Licenses</vt:lpstr>
      <vt:lpstr>Regulatory</vt:lpstr>
      <vt:lpstr>Record Keeping</vt:lpstr>
      <vt:lpstr>Jack of all Trades</vt:lpstr>
      <vt:lpstr>Pick your brand &amp; stick with it!</vt:lpstr>
      <vt:lpstr>Amateur vs. Commercial Winemaker</vt:lpstr>
      <vt:lpstr>Winery Design</vt:lpstr>
      <vt:lpstr>Winery Specifics</vt:lpstr>
      <vt:lpstr>PowerPoint Presentation</vt:lpstr>
      <vt:lpstr>SOP’s</vt:lpstr>
      <vt:lpstr>Tasting Room</vt:lpstr>
      <vt:lpstr>Labels</vt:lpstr>
      <vt:lpstr>Advice</vt:lpstr>
      <vt:lpstr>Advice cont’d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Winery Start-up</dc:title>
  <dc:creator>Baldwin-Eaton, Jenne</dc:creator>
  <cp:lastModifiedBy>Jenne Baldwin-Eaton</cp:lastModifiedBy>
  <cp:revision>62</cp:revision>
  <dcterms:created xsi:type="dcterms:W3CDTF">2023-01-13T04:10:09Z</dcterms:created>
  <dcterms:modified xsi:type="dcterms:W3CDTF">2023-01-26T21:04:23Z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