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9E13D-5C22-471A-8AF7-00F6D12E708F}" type="datetimeFigureOut">
              <a:rPr lang="en-US" smtClean="0"/>
              <a:t>1/25/17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C53F7-CFBB-4214-AD82-98DAD9569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95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5327704F-1663-4C45-A658-7A0615E4B1CE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A3D62-B1F1-4544-9724-639065DB5146}" type="datetimeFigureOut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C00E-6AC8-40B2-86F7-FCE9EF8F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99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A3D62-B1F1-4544-9724-639065DB5146}" type="datetimeFigureOut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C00E-6AC8-40B2-86F7-FCE9EF8F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53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A3D62-B1F1-4544-9724-639065DB5146}" type="datetimeFigureOut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C00E-6AC8-40B2-86F7-FCE9EF8F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16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A3D62-B1F1-4544-9724-639065DB5146}" type="datetimeFigureOut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C00E-6AC8-40B2-86F7-FCE9EF8F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11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A3D62-B1F1-4544-9724-639065DB5146}" type="datetimeFigureOut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C00E-6AC8-40B2-86F7-FCE9EF8F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4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A3D62-B1F1-4544-9724-639065DB5146}" type="datetimeFigureOut">
              <a:rPr lang="en-US" smtClean="0"/>
              <a:t>1/25/17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C00E-6AC8-40B2-86F7-FCE9EF8F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0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A3D62-B1F1-4544-9724-639065DB5146}" type="datetimeFigureOut">
              <a:rPr lang="en-US" smtClean="0"/>
              <a:t>1/25/17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C00E-6AC8-40B2-86F7-FCE9EF8F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21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A3D62-B1F1-4544-9724-639065DB5146}" type="datetimeFigureOut">
              <a:rPr lang="en-US" smtClean="0"/>
              <a:t>1/25/17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C00E-6AC8-40B2-86F7-FCE9EF8F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609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A3D62-B1F1-4544-9724-639065DB5146}" type="datetimeFigureOut">
              <a:rPr lang="en-US" smtClean="0"/>
              <a:t>1/25/17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C00E-6AC8-40B2-86F7-FCE9EF8F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989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A3D62-B1F1-4544-9724-639065DB5146}" type="datetimeFigureOut">
              <a:rPr lang="en-US" smtClean="0"/>
              <a:t>1/25/17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C00E-6AC8-40B2-86F7-FCE9EF8F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7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A3D62-B1F1-4544-9724-639065DB5146}" type="datetimeFigureOut">
              <a:rPr lang="en-US" smtClean="0"/>
              <a:t>1/25/17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1C00E-6AC8-40B2-86F7-FCE9EF8F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0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A3D62-B1F1-4544-9724-639065DB5146}" type="datetimeFigureOut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1C00E-6AC8-40B2-86F7-FCE9EF8F7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3708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976313"/>
            <a:ext cx="7772400" cy="10810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dirty="0" smtClean="0"/>
              <a:t>Winery Total Quality Assurance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743200"/>
            <a:ext cx="6400800" cy="3733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3600" dirty="0" smtClean="0"/>
              <a:t>Planning Hand </a:t>
            </a:r>
            <a:r>
              <a:rPr lang="en-US" sz="3600" dirty="0"/>
              <a:t>in </a:t>
            </a:r>
            <a:r>
              <a:rPr lang="en-US" sz="3600" dirty="0" smtClean="0"/>
              <a:t>Hand</a:t>
            </a:r>
          </a:p>
          <a:p>
            <a:pPr>
              <a:lnSpc>
                <a:spcPct val="80000"/>
              </a:lnSpc>
              <a:defRPr/>
            </a:pPr>
            <a:endParaRPr lang="en-US" sz="2800" dirty="0"/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Stephen Menke, Assoc. Prof. of Enology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Horticulture and Landscape Architecture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Colorado State University Enology Program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04800" y="533400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grpSp>
        <p:nvGrpSpPr>
          <p:cNvPr id="2055" name="Group 9"/>
          <p:cNvGrpSpPr>
            <a:grpSpLocks noGrp="1"/>
          </p:cNvGrpSpPr>
          <p:nvPr/>
        </p:nvGrpSpPr>
        <p:grpSpPr bwMode="auto">
          <a:xfrm>
            <a:off x="7924800" y="5638800"/>
            <a:ext cx="914400" cy="1066800"/>
            <a:chOff x="1620" y="7380"/>
            <a:chExt cx="8100" cy="8100"/>
          </a:xfrm>
        </p:grpSpPr>
        <p:sp>
          <p:nvSpPr>
            <p:cNvPr id="2099" name="Freeform 10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580235 w 188"/>
                <a:gd name="T1" fmla="*/ 34753747 h 228"/>
                <a:gd name="T2" fmla="*/ 580235 w 188"/>
                <a:gd name="T3" fmla="*/ 34753747 h 228"/>
                <a:gd name="T4" fmla="*/ 1447501 w 188"/>
                <a:gd name="T5" fmla="*/ 34753747 h 228"/>
                <a:gd name="T6" fmla="*/ 2025204 w 188"/>
                <a:gd name="T7" fmla="*/ 34753747 h 228"/>
                <a:gd name="T8" fmla="*/ 2604245 w 188"/>
                <a:gd name="T9" fmla="*/ 34444127 h 228"/>
                <a:gd name="T10" fmla="*/ 3192378 w 188"/>
                <a:gd name="T11" fmla="*/ 33831257 h 228"/>
                <a:gd name="T12" fmla="*/ 5240005 w 188"/>
                <a:gd name="T13" fmla="*/ 31115566 h 228"/>
                <a:gd name="T14" fmla="*/ 7851369 w 188"/>
                <a:gd name="T15" fmla="*/ 26837393 h 228"/>
                <a:gd name="T16" fmla="*/ 7851369 w 188"/>
                <a:gd name="T17" fmla="*/ 26837393 h 228"/>
                <a:gd name="T18" fmla="*/ 9288535 w 188"/>
                <a:gd name="T19" fmla="*/ 25010927 h 228"/>
                <a:gd name="T20" fmla="*/ 11036039 w 188"/>
                <a:gd name="T21" fmla="*/ 23508676 h 228"/>
                <a:gd name="T22" fmla="*/ 13072140 w 188"/>
                <a:gd name="T23" fmla="*/ 22586178 h 228"/>
                <a:gd name="T24" fmla="*/ 15047384 w 188"/>
                <a:gd name="T25" fmla="*/ 21973290 h 228"/>
                <a:gd name="T26" fmla="*/ 19118832 w 188"/>
                <a:gd name="T27" fmla="*/ 21070118 h 228"/>
                <a:gd name="T28" fmla="*/ 21144012 w 188"/>
                <a:gd name="T29" fmla="*/ 20438382 h 228"/>
                <a:gd name="T30" fmla="*/ 22591515 w 188"/>
                <a:gd name="T31" fmla="*/ 19837937 h 228"/>
                <a:gd name="T32" fmla="*/ 22591515 w 188"/>
                <a:gd name="T33" fmla="*/ 19837937 h 228"/>
                <a:gd name="T34" fmla="*/ 24634774 w 188"/>
                <a:gd name="T35" fmla="*/ 18011940 h 228"/>
                <a:gd name="T36" fmla="*/ 26083936 w 188"/>
                <a:gd name="T37" fmla="*/ 15819079 h 228"/>
                <a:gd name="T38" fmla="*/ 26970222 w 188"/>
                <a:gd name="T39" fmla="*/ 13392838 h 228"/>
                <a:gd name="T40" fmla="*/ 27250631 w 188"/>
                <a:gd name="T41" fmla="*/ 10955647 h 228"/>
                <a:gd name="T42" fmla="*/ 26970222 w 188"/>
                <a:gd name="T43" fmla="*/ 8529405 h 228"/>
                <a:gd name="T44" fmla="*/ 26083936 w 188"/>
                <a:gd name="T45" fmla="*/ 6077073 h 228"/>
                <a:gd name="T46" fmla="*/ 24916807 w 188"/>
                <a:gd name="T47" fmla="*/ 3650506 h 228"/>
                <a:gd name="T48" fmla="*/ 22891633 w 188"/>
                <a:gd name="T49" fmla="*/ 1534866 h 228"/>
                <a:gd name="T50" fmla="*/ 22891633 w 188"/>
                <a:gd name="T51" fmla="*/ 1534866 h 228"/>
                <a:gd name="T52" fmla="*/ 21454567 w 188"/>
                <a:gd name="T53" fmla="*/ 612871 h 228"/>
                <a:gd name="T54" fmla="*/ 19699255 w 188"/>
                <a:gd name="T55" fmla="*/ 0 h 228"/>
                <a:gd name="T56" fmla="*/ 17651633 w 188"/>
                <a:gd name="T57" fmla="*/ 321939 h 228"/>
                <a:gd name="T58" fmla="*/ 15628395 w 188"/>
                <a:gd name="T59" fmla="*/ 1212927 h 228"/>
                <a:gd name="T60" fmla="*/ 13648229 w 188"/>
                <a:gd name="T61" fmla="*/ 2426572 h 228"/>
                <a:gd name="T62" fmla="*/ 11623007 w 188"/>
                <a:gd name="T63" fmla="*/ 4251065 h 228"/>
                <a:gd name="T64" fmla="*/ 9598998 w 188"/>
                <a:gd name="T65" fmla="*/ 6393770 h 228"/>
                <a:gd name="T66" fmla="*/ 7544127 w 188"/>
                <a:gd name="T67" fmla="*/ 8820342 h 228"/>
                <a:gd name="T68" fmla="*/ 5515941 w 188"/>
                <a:gd name="T69" fmla="*/ 11568831 h 228"/>
                <a:gd name="T70" fmla="*/ 3772801 w 188"/>
                <a:gd name="T71" fmla="*/ 14606152 h 228"/>
                <a:gd name="T72" fmla="*/ 2323356 w 188"/>
                <a:gd name="T73" fmla="*/ 17722816 h 228"/>
                <a:gd name="T74" fmla="*/ 1447501 w 188"/>
                <a:gd name="T75" fmla="*/ 21070118 h 228"/>
                <a:gd name="T76" fmla="*/ 580235 w 188"/>
                <a:gd name="T77" fmla="*/ 24399814 h 228"/>
                <a:gd name="T78" fmla="*/ 0 w 188"/>
                <a:gd name="T79" fmla="*/ 28076756 h 228"/>
                <a:gd name="T80" fmla="*/ 0 w 188"/>
                <a:gd name="T81" fmla="*/ 31406473 h 228"/>
                <a:gd name="T82" fmla="*/ 580235 w 188"/>
                <a:gd name="T83" fmla="*/ 34753747 h 228"/>
                <a:gd name="T84" fmla="*/ 580235 w 188"/>
                <a:gd name="T85" fmla="*/ 34753747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0" name="Freeform 11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381156488 w 2692"/>
                <a:gd name="T1" fmla="*/ 289023417 h 2880"/>
                <a:gd name="T2" fmla="*/ 371332738 w 2692"/>
                <a:gd name="T3" fmla="*/ 263351989 h 2880"/>
                <a:gd name="T4" fmla="*/ 351954000 w 2692"/>
                <a:gd name="T5" fmla="*/ 162083151 h 2880"/>
                <a:gd name="T6" fmla="*/ 387115238 w 2692"/>
                <a:gd name="T7" fmla="*/ 135819969 h 2880"/>
                <a:gd name="T8" fmla="*/ 261067220 w 2692"/>
                <a:gd name="T9" fmla="*/ 157022666 h 2880"/>
                <a:gd name="T10" fmla="*/ 211284113 w 2692"/>
                <a:gd name="T11" fmla="*/ 137616088 h 2880"/>
                <a:gd name="T12" fmla="*/ 298328770 w 2692"/>
                <a:gd name="T13" fmla="*/ 66860675 h 2880"/>
                <a:gd name="T14" fmla="*/ 335571258 w 2692"/>
                <a:gd name="T15" fmla="*/ 48667271 h 2880"/>
                <a:gd name="T16" fmla="*/ 207118488 w 2692"/>
                <a:gd name="T17" fmla="*/ 0 h 2880"/>
                <a:gd name="T18" fmla="*/ 80749438 w 2692"/>
                <a:gd name="T19" fmla="*/ 37320140 h 2880"/>
                <a:gd name="T20" fmla="*/ 85517563 w 2692"/>
                <a:gd name="T21" fmla="*/ 65377194 h 2880"/>
                <a:gd name="T22" fmla="*/ 189544495 w 2692"/>
                <a:gd name="T23" fmla="*/ 127769458 h 2880"/>
                <a:gd name="T24" fmla="*/ 151107633 w 2692"/>
                <a:gd name="T25" fmla="*/ 168366016 h 2880"/>
                <a:gd name="T26" fmla="*/ 38452125 w 2692"/>
                <a:gd name="T27" fmla="*/ 124190596 h 2880"/>
                <a:gd name="T28" fmla="*/ 51544125 w 2692"/>
                <a:gd name="T29" fmla="*/ 151338424 h 2880"/>
                <a:gd name="T30" fmla="*/ 49163750 w 2692"/>
                <a:gd name="T31" fmla="*/ 271419592 h 2880"/>
                <a:gd name="T32" fmla="*/ 14000188 w 2692"/>
                <a:gd name="T33" fmla="*/ 283366566 h 2880"/>
                <a:gd name="T34" fmla="*/ 61988963 w 2692"/>
                <a:gd name="T35" fmla="*/ 354114513 h 2880"/>
                <a:gd name="T36" fmla="*/ 14590345 w 2692"/>
                <a:gd name="T37" fmla="*/ 317680094 h 2880"/>
                <a:gd name="T38" fmla="*/ 81654063 w 2692"/>
                <a:gd name="T39" fmla="*/ 371110333 h 2880"/>
                <a:gd name="T40" fmla="*/ 69447070 w 2692"/>
                <a:gd name="T41" fmla="*/ 311423495 h 2880"/>
                <a:gd name="T42" fmla="*/ 30708513 w 2692"/>
                <a:gd name="T43" fmla="*/ 269635102 h 2880"/>
                <a:gd name="T44" fmla="*/ 105789058 w 2692"/>
                <a:gd name="T45" fmla="*/ 359491500 h 2880"/>
                <a:gd name="T46" fmla="*/ 109080745 w 2692"/>
                <a:gd name="T47" fmla="*/ 408720741 h 2880"/>
                <a:gd name="T48" fmla="*/ 302505013 w 2692"/>
                <a:gd name="T49" fmla="*/ 403354256 h 2880"/>
                <a:gd name="T50" fmla="*/ 295353270 w 2692"/>
                <a:gd name="T51" fmla="*/ 355591873 h 2880"/>
                <a:gd name="T52" fmla="*/ 375193238 w 2692"/>
                <a:gd name="T53" fmla="*/ 267534475 h 2880"/>
                <a:gd name="T54" fmla="*/ 327224508 w 2692"/>
                <a:gd name="T55" fmla="*/ 316794231 h 2880"/>
                <a:gd name="T56" fmla="*/ 322150758 w 2692"/>
                <a:gd name="T57" fmla="*/ 372306585 h 2880"/>
                <a:gd name="T58" fmla="*/ 391006233 w 2692"/>
                <a:gd name="T59" fmla="*/ 309315365 h 2880"/>
                <a:gd name="T60" fmla="*/ 107887370 w 2692"/>
                <a:gd name="T61" fmla="*/ 190758833 h 2880"/>
                <a:gd name="T62" fmla="*/ 71525195 w 2692"/>
                <a:gd name="T63" fmla="*/ 193750076 h 2880"/>
                <a:gd name="T64" fmla="*/ 76886008 w 2692"/>
                <a:gd name="T65" fmla="*/ 215284164 h 2880"/>
                <a:gd name="T66" fmla="*/ 88500938 w 2692"/>
                <a:gd name="T67" fmla="*/ 232597748 h 2880"/>
                <a:gd name="T68" fmla="*/ 95957620 w 2692"/>
                <a:gd name="T69" fmla="*/ 301558637 h 2880"/>
                <a:gd name="T70" fmla="*/ 61111308 w 2692"/>
                <a:gd name="T71" fmla="*/ 221571285 h 2880"/>
                <a:gd name="T72" fmla="*/ 64373808 w 2692"/>
                <a:gd name="T73" fmla="*/ 185679593 h 2880"/>
                <a:gd name="T74" fmla="*/ 94177188 w 2692"/>
                <a:gd name="T75" fmla="*/ 171632122 h 2880"/>
                <a:gd name="T76" fmla="*/ 121287800 w 2692"/>
                <a:gd name="T77" fmla="*/ 277083701 h 2880"/>
                <a:gd name="T78" fmla="*/ 133514388 w 2692"/>
                <a:gd name="T79" fmla="*/ 197332196 h 2880"/>
                <a:gd name="T80" fmla="*/ 173446625 w 2692"/>
                <a:gd name="T81" fmla="*/ 238567230 h 2880"/>
                <a:gd name="T82" fmla="*/ 138587638 w 2692"/>
                <a:gd name="T83" fmla="*/ 311710862 h 2880"/>
                <a:gd name="T84" fmla="*/ 174044750 w 2692"/>
                <a:gd name="T85" fmla="*/ 346360534 h 2880"/>
                <a:gd name="T86" fmla="*/ 221728358 w 2692"/>
                <a:gd name="T87" fmla="*/ 356194880 h 2880"/>
                <a:gd name="T88" fmla="*/ 203257863 w 2692"/>
                <a:gd name="T89" fmla="*/ 336781299 h 2880"/>
                <a:gd name="T90" fmla="*/ 227096233 w 2692"/>
                <a:gd name="T91" fmla="*/ 310824742 h 2880"/>
                <a:gd name="T92" fmla="*/ 197295870 w 2692"/>
                <a:gd name="T93" fmla="*/ 311423495 h 2880"/>
                <a:gd name="T94" fmla="*/ 178214750 w 2692"/>
                <a:gd name="T95" fmla="*/ 319780723 h 2880"/>
                <a:gd name="T96" fmla="*/ 176429375 w 2692"/>
                <a:gd name="T97" fmla="*/ 341861912 h 2880"/>
                <a:gd name="T98" fmla="*/ 176429375 w 2692"/>
                <a:gd name="T99" fmla="*/ 276796329 h 2880"/>
                <a:gd name="T100" fmla="*/ 214576613 w 2692"/>
                <a:gd name="T101" fmla="*/ 265452608 h 2880"/>
                <a:gd name="T102" fmla="*/ 278950025 w 2692"/>
                <a:gd name="T103" fmla="*/ 277083701 h 2880"/>
                <a:gd name="T104" fmla="*/ 237510850 w 2692"/>
                <a:gd name="T105" fmla="*/ 270826845 h 2880"/>
                <a:gd name="T106" fmla="*/ 253322970 w 2692"/>
                <a:gd name="T107" fmla="*/ 204780923 h 2880"/>
                <a:gd name="T108" fmla="*/ 288486520 w 2692"/>
                <a:gd name="T109" fmla="*/ 228415005 h 2880"/>
                <a:gd name="T110" fmla="*/ 316212013 w 2692"/>
                <a:gd name="T111" fmla="*/ 247523586 h 2880"/>
                <a:gd name="T112" fmla="*/ 303982263 w 2692"/>
                <a:gd name="T113" fmla="*/ 275605086 h 2880"/>
                <a:gd name="T114" fmla="*/ 303097263 w 2692"/>
                <a:gd name="T115" fmla="*/ 226632390 h 2880"/>
                <a:gd name="T116" fmla="*/ 347491250 w 2692"/>
                <a:gd name="T117" fmla="*/ 202107179 h 2880"/>
                <a:gd name="T118" fmla="*/ 309943513 w 2692"/>
                <a:gd name="T119" fmla="*/ 203585672 h 2880"/>
                <a:gd name="T120" fmla="*/ 295353270 w 2692"/>
                <a:gd name="T121" fmla="*/ 168053135 h 2880"/>
                <a:gd name="T122" fmla="*/ 314114013 w 2692"/>
                <a:gd name="T123" fmla="*/ 186270970 h 2880"/>
                <a:gd name="T124" fmla="*/ 357027995 w 2692"/>
                <a:gd name="T125" fmla="*/ 206575039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1" name="Freeform 12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27420125 w 188"/>
                <a:gd name="T1" fmla="*/ 34753747 h 228"/>
                <a:gd name="T2" fmla="*/ 27420125 w 188"/>
                <a:gd name="T3" fmla="*/ 34753747 h 228"/>
                <a:gd name="T4" fmla="*/ 28018283 w 188"/>
                <a:gd name="T5" fmla="*/ 31406473 h 228"/>
                <a:gd name="T6" fmla="*/ 28018283 w 188"/>
                <a:gd name="T7" fmla="*/ 28076756 h 228"/>
                <a:gd name="T8" fmla="*/ 27420125 w 188"/>
                <a:gd name="T9" fmla="*/ 24399814 h 228"/>
                <a:gd name="T10" fmla="*/ 26828125 w 188"/>
                <a:gd name="T11" fmla="*/ 21070118 h 228"/>
                <a:gd name="T12" fmla="*/ 25634763 w 188"/>
                <a:gd name="T13" fmla="*/ 17722816 h 228"/>
                <a:gd name="T14" fmla="*/ 24127158 w 188"/>
                <a:gd name="T15" fmla="*/ 14606152 h 228"/>
                <a:gd name="T16" fmla="*/ 22366488 w 188"/>
                <a:gd name="T17" fmla="*/ 11568831 h 228"/>
                <a:gd name="T18" fmla="*/ 20573250 w 188"/>
                <a:gd name="T19" fmla="*/ 8820342 h 228"/>
                <a:gd name="T20" fmla="*/ 18470500 w 188"/>
                <a:gd name="T21" fmla="*/ 6393770 h 228"/>
                <a:gd name="T22" fmla="*/ 16097970 w 188"/>
                <a:gd name="T23" fmla="*/ 4251065 h 228"/>
                <a:gd name="T24" fmla="*/ 14000200 w 188"/>
                <a:gd name="T25" fmla="*/ 2426572 h 228"/>
                <a:gd name="T26" fmla="*/ 11920125 w 188"/>
                <a:gd name="T27" fmla="*/ 1212927 h 228"/>
                <a:gd name="T28" fmla="*/ 9841800 w 188"/>
                <a:gd name="T29" fmla="*/ 321939 h 228"/>
                <a:gd name="T30" fmla="*/ 7751483 w 188"/>
                <a:gd name="T31" fmla="*/ 0 h 228"/>
                <a:gd name="T32" fmla="*/ 5961408 w 188"/>
                <a:gd name="T33" fmla="*/ 612871 h 228"/>
                <a:gd name="T34" fmla="*/ 4482925 w 188"/>
                <a:gd name="T35" fmla="*/ 1534866 h 228"/>
                <a:gd name="T36" fmla="*/ 4482925 w 188"/>
                <a:gd name="T37" fmla="*/ 1534866 h 228"/>
                <a:gd name="T38" fmla="*/ 2689925 w 188"/>
                <a:gd name="T39" fmla="*/ 3650506 h 228"/>
                <a:gd name="T40" fmla="*/ 1190238 w 188"/>
                <a:gd name="T41" fmla="*/ 6077073 h 228"/>
                <a:gd name="T42" fmla="*/ 305158 w 188"/>
                <a:gd name="T43" fmla="*/ 8529405 h 228"/>
                <a:gd name="T44" fmla="*/ 0 w 188"/>
                <a:gd name="T45" fmla="*/ 10955647 h 228"/>
                <a:gd name="T46" fmla="*/ 305158 w 188"/>
                <a:gd name="T47" fmla="*/ 13392838 h 228"/>
                <a:gd name="T48" fmla="*/ 1190238 w 188"/>
                <a:gd name="T49" fmla="*/ 15819079 h 228"/>
                <a:gd name="T50" fmla="*/ 2689925 w 188"/>
                <a:gd name="T51" fmla="*/ 18011940 h 228"/>
                <a:gd name="T52" fmla="*/ 4768050 w 188"/>
                <a:gd name="T53" fmla="*/ 19837937 h 228"/>
                <a:gd name="T54" fmla="*/ 4768050 w 188"/>
                <a:gd name="T55" fmla="*/ 19837937 h 228"/>
                <a:gd name="T56" fmla="*/ 6561250 w 188"/>
                <a:gd name="T57" fmla="*/ 20438382 h 228"/>
                <a:gd name="T58" fmla="*/ 8343550 w 188"/>
                <a:gd name="T59" fmla="*/ 21070118 h 228"/>
                <a:gd name="T60" fmla="*/ 12523125 w 188"/>
                <a:gd name="T61" fmla="*/ 21973290 h 228"/>
                <a:gd name="T62" fmla="*/ 14590545 w 188"/>
                <a:gd name="T63" fmla="*/ 22586178 h 228"/>
                <a:gd name="T64" fmla="*/ 16689958 w 188"/>
                <a:gd name="T65" fmla="*/ 23508676 h 228"/>
                <a:gd name="T66" fmla="*/ 18470500 w 188"/>
                <a:gd name="T67" fmla="*/ 25010927 h 228"/>
                <a:gd name="T68" fmla="*/ 19980938 w 188"/>
                <a:gd name="T69" fmla="*/ 26837393 h 228"/>
                <a:gd name="T70" fmla="*/ 19980938 w 188"/>
                <a:gd name="T71" fmla="*/ 26837393 h 228"/>
                <a:gd name="T72" fmla="*/ 22651375 w 188"/>
                <a:gd name="T73" fmla="*/ 31115566 h 228"/>
                <a:gd name="T74" fmla="*/ 24729688 w 188"/>
                <a:gd name="T75" fmla="*/ 33831257 h 228"/>
                <a:gd name="T76" fmla="*/ 25322263 w 188"/>
                <a:gd name="T77" fmla="*/ 34444127 h 228"/>
                <a:gd name="T78" fmla="*/ 25920438 w 188"/>
                <a:gd name="T79" fmla="*/ 34753747 h 228"/>
                <a:gd name="T80" fmla="*/ 26828125 w 188"/>
                <a:gd name="T81" fmla="*/ 34753747 h 228"/>
                <a:gd name="T82" fmla="*/ 27420125 w 188"/>
                <a:gd name="T83" fmla="*/ 34753747 h 228"/>
                <a:gd name="T84" fmla="*/ 27420125 w 188"/>
                <a:gd name="T85" fmla="*/ 34753747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2" name="Freeform 13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205040125 w 3240"/>
                <a:gd name="T1" fmla="*/ 2689925 h 3240"/>
                <a:gd name="T2" fmla="*/ 147819770 w 3240"/>
                <a:gd name="T3" fmla="*/ 19073550 h 3240"/>
                <a:gd name="T4" fmla="*/ 97439688 w 3240"/>
                <a:gd name="T5" fmla="*/ 47989063 h 3240"/>
                <a:gd name="T6" fmla="*/ 55438188 w 3240"/>
                <a:gd name="T7" fmla="*/ 87928508 h 3240"/>
                <a:gd name="T8" fmla="*/ 24146770 w 3240"/>
                <a:gd name="T9" fmla="*/ 137089770 h 3240"/>
                <a:gd name="T10" fmla="*/ 5073238 w 3240"/>
                <a:gd name="T11" fmla="*/ 193119508 h 3240"/>
                <a:gd name="T12" fmla="*/ 0 w 3240"/>
                <a:gd name="T13" fmla="*/ 241691613 h 3240"/>
                <a:gd name="T14" fmla="*/ 7751483 w 3240"/>
                <a:gd name="T15" fmla="*/ 301915033 h 3240"/>
                <a:gd name="T16" fmla="*/ 29213408 w 3240"/>
                <a:gd name="T17" fmla="*/ 356437520 h 3240"/>
                <a:gd name="T18" fmla="*/ 62893745 w 3240"/>
                <a:gd name="T19" fmla="*/ 403816508 h 3240"/>
                <a:gd name="T20" fmla="*/ 106697375 w 3240"/>
                <a:gd name="T21" fmla="*/ 441676495 h 3240"/>
                <a:gd name="T22" fmla="*/ 158856138 w 3240"/>
                <a:gd name="T23" fmla="*/ 468187983 h 3240"/>
                <a:gd name="T24" fmla="*/ 216960250 w 3240"/>
                <a:gd name="T25" fmla="*/ 481605483 h 3240"/>
                <a:gd name="T26" fmla="*/ 266438295 w 3240"/>
                <a:gd name="T27" fmla="*/ 481605483 h 3240"/>
                <a:gd name="T28" fmla="*/ 324554275 w 3240"/>
                <a:gd name="T29" fmla="*/ 468187983 h 3240"/>
                <a:gd name="T30" fmla="*/ 376415763 w 3240"/>
                <a:gd name="T31" fmla="*/ 441676495 h 3240"/>
                <a:gd name="T32" fmla="*/ 419902000 w 3240"/>
                <a:gd name="T33" fmla="*/ 403816508 h 3240"/>
                <a:gd name="T34" fmla="*/ 453597988 w 3240"/>
                <a:gd name="T35" fmla="*/ 356437520 h 3240"/>
                <a:gd name="T36" fmla="*/ 475054483 w 3240"/>
                <a:gd name="T37" fmla="*/ 301915033 h 3240"/>
                <a:gd name="T38" fmla="*/ 482798733 w 3240"/>
                <a:gd name="T39" fmla="*/ 241691613 h 3240"/>
                <a:gd name="T40" fmla="*/ 477724983 w 3240"/>
                <a:gd name="T41" fmla="*/ 193119508 h 3240"/>
                <a:gd name="T42" fmla="*/ 458956738 w 3240"/>
                <a:gd name="T43" fmla="*/ 137089770 h 3240"/>
                <a:gd name="T44" fmla="*/ 427657995 w 3240"/>
                <a:gd name="T45" fmla="*/ 87928508 h 3240"/>
                <a:gd name="T46" fmla="*/ 385639258 w 3240"/>
                <a:gd name="T47" fmla="*/ 47989063 h 3240"/>
                <a:gd name="T48" fmla="*/ 335285275 w 3240"/>
                <a:gd name="T49" fmla="*/ 19073550 h 3240"/>
                <a:gd name="T50" fmla="*/ 278358545 w 3240"/>
                <a:gd name="T51" fmla="*/ 2689925 h 3240"/>
                <a:gd name="T52" fmla="*/ 241691613 w 3240"/>
                <a:gd name="T53" fmla="*/ 465804988 h 3240"/>
                <a:gd name="T54" fmla="*/ 196697883 w 3240"/>
                <a:gd name="T55" fmla="*/ 461341988 h 3240"/>
                <a:gd name="T56" fmla="*/ 144558520 w 3240"/>
                <a:gd name="T57" fmla="*/ 443743745 h 3240"/>
                <a:gd name="T58" fmla="*/ 98945313 w 3240"/>
                <a:gd name="T59" fmla="*/ 414543250 h 3240"/>
                <a:gd name="T60" fmla="*/ 61702345 w 3240"/>
                <a:gd name="T61" fmla="*/ 375510763 h 3240"/>
                <a:gd name="T62" fmla="*/ 34886508 w 3240"/>
                <a:gd name="T63" fmla="*/ 328419025 h 3240"/>
                <a:gd name="T64" fmla="*/ 19665550 w 3240"/>
                <a:gd name="T65" fmla="*/ 275372045 h 3240"/>
                <a:gd name="T66" fmla="*/ 17288083 w 3240"/>
                <a:gd name="T67" fmla="*/ 229769745 h 3240"/>
                <a:gd name="T68" fmla="*/ 27114970 w 3240"/>
                <a:gd name="T69" fmla="*/ 174636888 h 3240"/>
                <a:gd name="T70" fmla="*/ 49762000 w 3240"/>
                <a:gd name="T71" fmla="*/ 124880995 h 3240"/>
                <a:gd name="T72" fmla="*/ 82847445 w 3240"/>
                <a:gd name="T73" fmla="*/ 82562258 h 3240"/>
                <a:gd name="T74" fmla="*/ 125485308 w 3240"/>
                <a:gd name="T75" fmla="*/ 49163875 h 3240"/>
                <a:gd name="T76" fmla="*/ 174954388 w 3240"/>
                <a:gd name="T77" fmla="*/ 26828125 h 3240"/>
                <a:gd name="T78" fmla="*/ 230075120 w 3240"/>
                <a:gd name="T79" fmla="*/ 16689958 h 3240"/>
                <a:gd name="T80" fmla="*/ 275688295 w 3240"/>
                <a:gd name="T81" fmla="*/ 19073550 h 3240"/>
                <a:gd name="T82" fmla="*/ 328732275 w 3240"/>
                <a:gd name="T83" fmla="*/ 34283508 h 3240"/>
                <a:gd name="T84" fmla="*/ 375815763 w 3240"/>
                <a:gd name="T85" fmla="*/ 61397188 h 3240"/>
                <a:gd name="T86" fmla="*/ 414543250 w 3240"/>
                <a:gd name="T87" fmla="*/ 98640063 h 3240"/>
                <a:gd name="T88" fmla="*/ 443743745 w 3240"/>
                <a:gd name="T89" fmla="*/ 143956270 h 3240"/>
                <a:gd name="T90" fmla="*/ 461626738 w 3240"/>
                <a:gd name="T91" fmla="*/ 196105883 h 3240"/>
                <a:gd name="T92" fmla="*/ 466109988 w 3240"/>
                <a:gd name="T93" fmla="*/ 241088863 h 3240"/>
                <a:gd name="T94" fmla="*/ 458956738 w 3240"/>
                <a:gd name="T95" fmla="*/ 297146288 h 3240"/>
                <a:gd name="T96" fmla="*/ 438975495 w 3240"/>
                <a:gd name="T97" fmla="*/ 348090520 h 3240"/>
                <a:gd name="T98" fmla="*/ 407695000 w 3240"/>
                <a:gd name="T99" fmla="*/ 392200758 h 3240"/>
                <a:gd name="T100" fmla="*/ 366879013 w 3240"/>
                <a:gd name="T101" fmla="*/ 427370745 h 3240"/>
                <a:gd name="T102" fmla="*/ 318595283 w 3240"/>
                <a:gd name="T103" fmla="*/ 452403238 h 3240"/>
                <a:gd name="T104" fmla="*/ 264645295 w 3240"/>
                <a:gd name="T105" fmla="*/ 464915488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6" name="Group 80"/>
          <p:cNvGrpSpPr>
            <a:grpSpLocks/>
          </p:cNvGrpSpPr>
          <p:nvPr/>
        </p:nvGrpSpPr>
        <p:grpSpPr bwMode="auto">
          <a:xfrm>
            <a:off x="7772400" y="304800"/>
            <a:ext cx="990600" cy="990600"/>
            <a:chOff x="1980" y="1620"/>
            <a:chExt cx="8640" cy="3673"/>
          </a:xfrm>
        </p:grpSpPr>
        <p:sp>
          <p:nvSpPr>
            <p:cNvPr id="2081" name="Freeform 81"/>
            <p:cNvSpPr>
              <a:spLocks noEditPoints="1"/>
            </p:cNvSpPr>
            <p:nvPr/>
          </p:nvSpPr>
          <p:spPr bwMode="auto">
            <a:xfrm>
              <a:off x="6779" y="2978"/>
              <a:ext cx="1829" cy="1476"/>
            </a:xfrm>
            <a:custGeom>
              <a:avLst/>
              <a:gdLst>
                <a:gd name="T0" fmla="*/ 267315631 w 676"/>
                <a:gd name="T1" fmla="*/ 178658008 h 546"/>
                <a:gd name="T2" fmla="*/ 241433065 w 676"/>
                <a:gd name="T3" fmla="*/ 198433256 h 546"/>
                <a:gd name="T4" fmla="*/ 218227021 w 676"/>
                <a:gd name="T5" fmla="*/ 202543594 h 546"/>
                <a:gd name="T6" fmla="*/ 199915176 w 676"/>
                <a:gd name="T7" fmla="*/ 200917826 h 546"/>
                <a:gd name="T8" fmla="*/ 191569636 w 676"/>
                <a:gd name="T9" fmla="*/ 196807488 h 546"/>
                <a:gd name="T10" fmla="*/ 173303418 w 676"/>
                <a:gd name="T11" fmla="*/ 180349526 h 546"/>
                <a:gd name="T12" fmla="*/ 161595470 w 676"/>
                <a:gd name="T13" fmla="*/ 154774825 h 546"/>
                <a:gd name="T14" fmla="*/ 191569636 w 676"/>
                <a:gd name="T15" fmla="*/ 135846209 h 546"/>
                <a:gd name="T16" fmla="*/ 272209653 w 676"/>
                <a:gd name="T17" fmla="*/ 121067516 h 546"/>
                <a:gd name="T18" fmla="*/ 265613246 w 676"/>
                <a:gd name="T19" fmla="*/ 102039248 h 546"/>
                <a:gd name="T20" fmla="*/ 254869897 w 676"/>
                <a:gd name="T21" fmla="*/ 86495714 h 546"/>
                <a:gd name="T22" fmla="*/ 238193560 w 676"/>
                <a:gd name="T23" fmla="*/ 74924690 h 546"/>
                <a:gd name="T24" fmla="*/ 217262383 w 676"/>
                <a:gd name="T25" fmla="*/ 68402446 h 546"/>
                <a:gd name="T26" fmla="*/ 199915176 w 676"/>
                <a:gd name="T27" fmla="*/ 67506823 h 546"/>
                <a:gd name="T28" fmla="*/ 191569636 w 676"/>
                <a:gd name="T29" fmla="*/ 68402446 h 546"/>
                <a:gd name="T30" fmla="*/ 164834815 w 676"/>
                <a:gd name="T31" fmla="*/ 73236300 h 546"/>
                <a:gd name="T32" fmla="*/ 142354712 w 676"/>
                <a:gd name="T33" fmla="*/ 82362319 h 546"/>
                <a:gd name="T34" fmla="*/ 124050304 w 676"/>
                <a:gd name="T35" fmla="*/ 97182003 h 546"/>
                <a:gd name="T36" fmla="*/ 111579303 w 676"/>
                <a:gd name="T37" fmla="*/ 116966577 h 546"/>
                <a:gd name="T38" fmla="*/ 106645895 w 676"/>
                <a:gd name="T39" fmla="*/ 141644351 h 546"/>
                <a:gd name="T40" fmla="*/ 107437984 w 676"/>
                <a:gd name="T41" fmla="*/ 161420310 h 546"/>
                <a:gd name="T42" fmla="*/ 117385840 w 676"/>
                <a:gd name="T43" fmla="*/ 187787111 h 546"/>
                <a:gd name="T44" fmla="*/ 103236939 w 676"/>
                <a:gd name="T45" fmla="*/ 196807488 h 546"/>
                <a:gd name="T46" fmla="*/ 92473385 w 676"/>
                <a:gd name="T47" fmla="*/ 197703104 h 546"/>
                <a:gd name="T48" fmla="*/ 84169124 w 676"/>
                <a:gd name="T49" fmla="*/ 193599089 h 546"/>
                <a:gd name="T50" fmla="*/ 77400658 w 676"/>
                <a:gd name="T51" fmla="*/ 184473456 h 546"/>
                <a:gd name="T52" fmla="*/ 75700454 w 676"/>
                <a:gd name="T53" fmla="*/ 169653751 h 546"/>
                <a:gd name="T54" fmla="*/ 123250136 w 676"/>
                <a:gd name="T55" fmla="*/ 70090404 h 546"/>
                <a:gd name="T56" fmla="*/ 69095526 w 676"/>
                <a:gd name="T57" fmla="*/ 0 h 546"/>
                <a:gd name="T58" fmla="*/ 64954173 w 676"/>
                <a:gd name="T59" fmla="*/ 14756353 h 546"/>
                <a:gd name="T60" fmla="*/ 56655020 w 676"/>
                <a:gd name="T61" fmla="*/ 34594866 h 546"/>
                <a:gd name="T62" fmla="*/ 44186235 w 676"/>
                <a:gd name="T63" fmla="*/ 49351182 h 546"/>
                <a:gd name="T64" fmla="*/ 13370328 w 676"/>
                <a:gd name="T65" fmla="*/ 70090404 h 546"/>
                <a:gd name="T66" fmla="*/ 21670219 w 676"/>
                <a:gd name="T67" fmla="*/ 84846868 h 546"/>
                <a:gd name="T68" fmla="*/ 22470542 w 676"/>
                <a:gd name="T69" fmla="*/ 184473456 h 546"/>
                <a:gd name="T70" fmla="*/ 30775514 w 676"/>
                <a:gd name="T71" fmla="*/ 204231319 h 546"/>
                <a:gd name="T72" fmla="*/ 46650482 w 676"/>
                <a:gd name="T73" fmla="*/ 217361883 h 546"/>
                <a:gd name="T74" fmla="*/ 63251750 w 676"/>
                <a:gd name="T75" fmla="*/ 223115220 h 546"/>
                <a:gd name="T76" fmla="*/ 93274904 w 676"/>
                <a:gd name="T77" fmla="*/ 220692915 h 546"/>
                <a:gd name="T78" fmla="*/ 117385840 w 676"/>
                <a:gd name="T79" fmla="*/ 204231319 h 546"/>
                <a:gd name="T80" fmla="*/ 130819585 w 676"/>
                <a:gd name="T81" fmla="*/ 202543594 h 546"/>
                <a:gd name="T82" fmla="*/ 155728165 w 676"/>
                <a:gd name="T83" fmla="*/ 217361883 h 546"/>
                <a:gd name="T84" fmla="*/ 183138379 w 676"/>
                <a:gd name="T85" fmla="*/ 224069789 h 546"/>
                <a:gd name="T86" fmla="*/ 197310737 w 676"/>
                <a:gd name="T87" fmla="*/ 224803259 h 546"/>
                <a:gd name="T88" fmla="*/ 214824321 w 676"/>
                <a:gd name="T89" fmla="*/ 224069789 h 546"/>
                <a:gd name="T90" fmla="*/ 237292301 w 676"/>
                <a:gd name="T91" fmla="*/ 218281053 h 546"/>
                <a:gd name="T92" fmla="*/ 254869897 w 676"/>
                <a:gd name="T93" fmla="*/ 209150992 h 546"/>
                <a:gd name="T94" fmla="*/ 271470967 w 676"/>
                <a:gd name="T95" fmla="*/ 191887972 h 546"/>
                <a:gd name="T96" fmla="*/ 276537070 w 676"/>
                <a:gd name="T97" fmla="*/ 167218811 h 546"/>
                <a:gd name="T98" fmla="*/ 194071399 w 676"/>
                <a:gd name="T99" fmla="*/ 81469823 h 546"/>
                <a:gd name="T100" fmla="*/ 204816650 w 676"/>
                <a:gd name="T101" fmla="*/ 84846868 h 546"/>
                <a:gd name="T102" fmla="*/ 217262383 w 676"/>
                <a:gd name="T103" fmla="*/ 98833144 h 546"/>
                <a:gd name="T104" fmla="*/ 221420891 w 676"/>
                <a:gd name="T105" fmla="*/ 120171738 h 546"/>
                <a:gd name="T106" fmla="*/ 161595470 w 676"/>
                <a:gd name="T107" fmla="*/ 120171738 h 546"/>
                <a:gd name="T108" fmla="*/ 168197391 w 676"/>
                <a:gd name="T109" fmla="*/ 98833144 h 546"/>
                <a:gd name="T110" fmla="*/ 180637413 w 676"/>
                <a:gd name="T111" fmla="*/ 84846868 h 546"/>
                <a:gd name="T112" fmla="*/ 191569636 w 676"/>
                <a:gd name="T113" fmla="*/ 81469823 h 54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76"/>
                <a:gd name="T172" fmla="*/ 0 h 546"/>
                <a:gd name="T173" fmla="*/ 676 w 676"/>
                <a:gd name="T174" fmla="*/ 546 h 54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76" h="546">
                  <a:moveTo>
                    <a:pt x="664" y="406"/>
                  </a:moveTo>
                  <a:lnTo>
                    <a:pt x="664" y="406"/>
                  </a:lnTo>
                  <a:lnTo>
                    <a:pt x="642" y="434"/>
                  </a:lnTo>
                  <a:lnTo>
                    <a:pt x="620" y="456"/>
                  </a:lnTo>
                  <a:lnTo>
                    <a:pt x="600" y="472"/>
                  </a:lnTo>
                  <a:lnTo>
                    <a:pt x="580" y="482"/>
                  </a:lnTo>
                  <a:lnTo>
                    <a:pt x="562" y="488"/>
                  </a:lnTo>
                  <a:lnTo>
                    <a:pt x="542" y="492"/>
                  </a:lnTo>
                  <a:lnTo>
                    <a:pt x="524" y="492"/>
                  </a:lnTo>
                  <a:lnTo>
                    <a:pt x="504" y="492"/>
                  </a:lnTo>
                  <a:lnTo>
                    <a:pt x="480" y="488"/>
                  </a:lnTo>
                  <a:lnTo>
                    <a:pt x="470" y="484"/>
                  </a:lnTo>
                  <a:lnTo>
                    <a:pt x="460" y="478"/>
                  </a:lnTo>
                  <a:lnTo>
                    <a:pt x="444" y="468"/>
                  </a:lnTo>
                  <a:lnTo>
                    <a:pt x="430" y="454"/>
                  </a:lnTo>
                  <a:lnTo>
                    <a:pt x="416" y="438"/>
                  </a:lnTo>
                  <a:lnTo>
                    <a:pt x="404" y="418"/>
                  </a:lnTo>
                  <a:lnTo>
                    <a:pt x="396" y="398"/>
                  </a:lnTo>
                  <a:lnTo>
                    <a:pt x="388" y="376"/>
                  </a:lnTo>
                  <a:lnTo>
                    <a:pt x="384" y="354"/>
                  </a:lnTo>
                  <a:lnTo>
                    <a:pt x="384" y="330"/>
                  </a:lnTo>
                  <a:lnTo>
                    <a:pt x="460" y="330"/>
                  </a:lnTo>
                  <a:lnTo>
                    <a:pt x="660" y="330"/>
                  </a:lnTo>
                  <a:lnTo>
                    <a:pt x="654" y="294"/>
                  </a:lnTo>
                  <a:lnTo>
                    <a:pt x="650" y="278"/>
                  </a:lnTo>
                  <a:lnTo>
                    <a:pt x="644" y="264"/>
                  </a:lnTo>
                  <a:lnTo>
                    <a:pt x="638" y="248"/>
                  </a:lnTo>
                  <a:lnTo>
                    <a:pt x="630" y="234"/>
                  </a:lnTo>
                  <a:lnTo>
                    <a:pt x="622" y="222"/>
                  </a:lnTo>
                  <a:lnTo>
                    <a:pt x="612" y="210"/>
                  </a:lnTo>
                  <a:lnTo>
                    <a:pt x="600" y="200"/>
                  </a:lnTo>
                  <a:lnTo>
                    <a:pt x="586" y="190"/>
                  </a:lnTo>
                  <a:lnTo>
                    <a:pt x="572" y="182"/>
                  </a:lnTo>
                  <a:lnTo>
                    <a:pt x="556" y="176"/>
                  </a:lnTo>
                  <a:lnTo>
                    <a:pt x="540" y="170"/>
                  </a:lnTo>
                  <a:lnTo>
                    <a:pt x="522" y="166"/>
                  </a:lnTo>
                  <a:lnTo>
                    <a:pt x="502" y="164"/>
                  </a:lnTo>
                  <a:lnTo>
                    <a:pt x="480" y="164"/>
                  </a:lnTo>
                  <a:lnTo>
                    <a:pt x="470" y="164"/>
                  </a:lnTo>
                  <a:lnTo>
                    <a:pt x="460" y="166"/>
                  </a:lnTo>
                  <a:lnTo>
                    <a:pt x="438" y="168"/>
                  </a:lnTo>
                  <a:lnTo>
                    <a:pt x="416" y="172"/>
                  </a:lnTo>
                  <a:lnTo>
                    <a:pt x="396" y="178"/>
                  </a:lnTo>
                  <a:lnTo>
                    <a:pt x="376" y="184"/>
                  </a:lnTo>
                  <a:lnTo>
                    <a:pt x="358" y="192"/>
                  </a:lnTo>
                  <a:lnTo>
                    <a:pt x="342" y="200"/>
                  </a:lnTo>
                  <a:lnTo>
                    <a:pt x="326" y="212"/>
                  </a:lnTo>
                  <a:lnTo>
                    <a:pt x="310" y="224"/>
                  </a:lnTo>
                  <a:lnTo>
                    <a:pt x="298" y="236"/>
                  </a:lnTo>
                  <a:lnTo>
                    <a:pt x="286" y="252"/>
                  </a:lnTo>
                  <a:lnTo>
                    <a:pt x="276" y="268"/>
                  </a:lnTo>
                  <a:lnTo>
                    <a:pt x="268" y="284"/>
                  </a:lnTo>
                  <a:lnTo>
                    <a:pt x="262" y="304"/>
                  </a:lnTo>
                  <a:lnTo>
                    <a:pt x="258" y="324"/>
                  </a:lnTo>
                  <a:lnTo>
                    <a:pt x="256" y="344"/>
                  </a:lnTo>
                  <a:lnTo>
                    <a:pt x="254" y="368"/>
                  </a:lnTo>
                  <a:lnTo>
                    <a:pt x="258" y="392"/>
                  </a:lnTo>
                  <a:lnTo>
                    <a:pt x="262" y="416"/>
                  </a:lnTo>
                  <a:lnTo>
                    <a:pt x="272" y="438"/>
                  </a:lnTo>
                  <a:lnTo>
                    <a:pt x="282" y="456"/>
                  </a:lnTo>
                  <a:lnTo>
                    <a:pt x="264" y="470"/>
                  </a:lnTo>
                  <a:lnTo>
                    <a:pt x="248" y="478"/>
                  </a:lnTo>
                  <a:lnTo>
                    <a:pt x="238" y="480"/>
                  </a:lnTo>
                  <a:lnTo>
                    <a:pt x="230" y="480"/>
                  </a:lnTo>
                  <a:lnTo>
                    <a:pt x="222" y="480"/>
                  </a:lnTo>
                  <a:lnTo>
                    <a:pt x="214" y="478"/>
                  </a:lnTo>
                  <a:lnTo>
                    <a:pt x="208" y="474"/>
                  </a:lnTo>
                  <a:lnTo>
                    <a:pt x="202" y="470"/>
                  </a:lnTo>
                  <a:lnTo>
                    <a:pt x="196" y="464"/>
                  </a:lnTo>
                  <a:lnTo>
                    <a:pt x="190" y="456"/>
                  </a:lnTo>
                  <a:lnTo>
                    <a:pt x="186" y="448"/>
                  </a:lnTo>
                  <a:lnTo>
                    <a:pt x="184" y="438"/>
                  </a:lnTo>
                  <a:lnTo>
                    <a:pt x="182" y="426"/>
                  </a:lnTo>
                  <a:lnTo>
                    <a:pt x="182" y="412"/>
                  </a:lnTo>
                  <a:lnTo>
                    <a:pt x="180" y="206"/>
                  </a:lnTo>
                  <a:lnTo>
                    <a:pt x="296" y="206"/>
                  </a:lnTo>
                  <a:lnTo>
                    <a:pt x="296" y="170"/>
                  </a:lnTo>
                  <a:lnTo>
                    <a:pt x="180" y="170"/>
                  </a:lnTo>
                  <a:lnTo>
                    <a:pt x="180" y="6"/>
                  </a:lnTo>
                  <a:lnTo>
                    <a:pt x="166" y="0"/>
                  </a:lnTo>
                  <a:lnTo>
                    <a:pt x="162" y="18"/>
                  </a:lnTo>
                  <a:lnTo>
                    <a:pt x="156" y="36"/>
                  </a:lnTo>
                  <a:lnTo>
                    <a:pt x="150" y="54"/>
                  </a:lnTo>
                  <a:lnTo>
                    <a:pt x="144" y="68"/>
                  </a:lnTo>
                  <a:lnTo>
                    <a:pt x="136" y="84"/>
                  </a:lnTo>
                  <a:lnTo>
                    <a:pt x="126" y="96"/>
                  </a:lnTo>
                  <a:lnTo>
                    <a:pt x="118" y="110"/>
                  </a:lnTo>
                  <a:lnTo>
                    <a:pt x="106" y="120"/>
                  </a:lnTo>
                  <a:lnTo>
                    <a:pt x="84" y="140"/>
                  </a:lnTo>
                  <a:lnTo>
                    <a:pt x="58" y="156"/>
                  </a:lnTo>
                  <a:lnTo>
                    <a:pt x="32" y="170"/>
                  </a:lnTo>
                  <a:lnTo>
                    <a:pt x="2" y="178"/>
                  </a:lnTo>
                  <a:lnTo>
                    <a:pt x="0" y="206"/>
                  </a:lnTo>
                  <a:lnTo>
                    <a:pt x="52" y="206"/>
                  </a:lnTo>
                  <a:lnTo>
                    <a:pt x="52" y="426"/>
                  </a:lnTo>
                  <a:lnTo>
                    <a:pt x="54" y="448"/>
                  </a:lnTo>
                  <a:lnTo>
                    <a:pt x="58" y="466"/>
                  </a:lnTo>
                  <a:lnTo>
                    <a:pt x="66" y="482"/>
                  </a:lnTo>
                  <a:lnTo>
                    <a:pt x="74" y="496"/>
                  </a:lnTo>
                  <a:lnTo>
                    <a:pt x="86" y="508"/>
                  </a:lnTo>
                  <a:lnTo>
                    <a:pt x="98" y="518"/>
                  </a:lnTo>
                  <a:lnTo>
                    <a:pt x="112" y="528"/>
                  </a:lnTo>
                  <a:lnTo>
                    <a:pt x="126" y="534"/>
                  </a:lnTo>
                  <a:lnTo>
                    <a:pt x="152" y="542"/>
                  </a:lnTo>
                  <a:lnTo>
                    <a:pt x="176" y="544"/>
                  </a:lnTo>
                  <a:lnTo>
                    <a:pt x="200" y="542"/>
                  </a:lnTo>
                  <a:lnTo>
                    <a:pt x="224" y="536"/>
                  </a:lnTo>
                  <a:lnTo>
                    <a:pt x="244" y="526"/>
                  </a:lnTo>
                  <a:lnTo>
                    <a:pt x="264" y="514"/>
                  </a:lnTo>
                  <a:lnTo>
                    <a:pt x="282" y="496"/>
                  </a:lnTo>
                  <a:lnTo>
                    <a:pt x="298" y="476"/>
                  </a:lnTo>
                  <a:lnTo>
                    <a:pt x="314" y="492"/>
                  </a:lnTo>
                  <a:lnTo>
                    <a:pt x="334" y="506"/>
                  </a:lnTo>
                  <a:lnTo>
                    <a:pt x="354" y="518"/>
                  </a:lnTo>
                  <a:lnTo>
                    <a:pt x="374" y="528"/>
                  </a:lnTo>
                  <a:lnTo>
                    <a:pt x="396" y="534"/>
                  </a:lnTo>
                  <a:lnTo>
                    <a:pt x="418" y="540"/>
                  </a:lnTo>
                  <a:lnTo>
                    <a:pt x="440" y="544"/>
                  </a:lnTo>
                  <a:lnTo>
                    <a:pt x="460" y="546"/>
                  </a:lnTo>
                  <a:lnTo>
                    <a:pt x="474" y="546"/>
                  </a:lnTo>
                  <a:lnTo>
                    <a:pt x="496" y="546"/>
                  </a:lnTo>
                  <a:lnTo>
                    <a:pt x="516" y="544"/>
                  </a:lnTo>
                  <a:lnTo>
                    <a:pt x="534" y="540"/>
                  </a:lnTo>
                  <a:lnTo>
                    <a:pt x="552" y="536"/>
                  </a:lnTo>
                  <a:lnTo>
                    <a:pt x="570" y="530"/>
                  </a:lnTo>
                  <a:lnTo>
                    <a:pt x="584" y="524"/>
                  </a:lnTo>
                  <a:lnTo>
                    <a:pt x="598" y="516"/>
                  </a:lnTo>
                  <a:lnTo>
                    <a:pt x="612" y="508"/>
                  </a:lnTo>
                  <a:lnTo>
                    <a:pt x="624" y="498"/>
                  </a:lnTo>
                  <a:lnTo>
                    <a:pt x="634" y="488"/>
                  </a:lnTo>
                  <a:lnTo>
                    <a:pt x="652" y="466"/>
                  </a:lnTo>
                  <a:lnTo>
                    <a:pt x="666" y="444"/>
                  </a:lnTo>
                  <a:lnTo>
                    <a:pt x="676" y="418"/>
                  </a:lnTo>
                  <a:lnTo>
                    <a:pt x="664" y="406"/>
                  </a:lnTo>
                  <a:close/>
                  <a:moveTo>
                    <a:pt x="460" y="198"/>
                  </a:moveTo>
                  <a:lnTo>
                    <a:pt x="460" y="198"/>
                  </a:lnTo>
                  <a:lnTo>
                    <a:pt x="466" y="198"/>
                  </a:lnTo>
                  <a:lnTo>
                    <a:pt x="478" y="200"/>
                  </a:lnTo>
                  <a:lnTo>
                    <a:pt x="492" y="206"/>
                  </a:lnTo>
                  <a:lnTo>
                    <a:pt x="504" y="214"/>
                  </a:lnTo>
                  <a:lnTo>
                    <a:pt x="514" y="226"/>
                  </a:lnTo>
                  <a:lnTo>
                    <a:pt x="522" y="240"/>
                  </a:lnTo>
                  <a:lnTo>
                    <a:pt x="528" y="256"/>
                  </a:lnTo>
                  <a:lnTo>
                    <a:pt x="532" y="272"/>
                  </a:lnTo>
                  <a:lnTo>
                    <a:pt x="532" y="292"/>
                  </a:lnTo>
                  <a:lnTo>
                    <a:pt x="460" y="292"/>
                  </a:lnTo>
                  <a:lnTo>
                    <a:pt x="388" y="292"/>
                  </a:lnTo>
                  <a:lnTo>
                    <a:pt x="390" y="272"/>
                  </a:lnTo>
                  <a:lnTo>
                    <a:pt x="396" y="254"/>
                  </a:lnTo>
                  <a:lnTo>
                    <a:pt x="404" y="240"/>
                  </a:lnTo>
                  <a:lnTo>
                    <a:pt x="412" y="226"/>
                  </a:lnTo>
                  <a:lnTo>
                    <a:pt x="424" y="216"/>
                  </a:lnTo>
                  <a:lnTo>
                    <a:pt x="434" y="206"/>
                  </a:lnTo>
                  <a:lnTo>
                    <a:pt x="448" y="202"/>
                  </a:lnTo>
                  <a:lnTo>
                    <a:pt x="460" y="1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2" name="Freeform 82"/>
            <p:cNvSpPr>
              <a:spLocks noEditPoints="1"/>
            </p:cNvSpPr>
            <p:nvPr/>
          </p:nvSpPr>
          <p:spPr bwMode="auto">
            <a:xfrm>
              <a:off x="1980" y="1636"/>
              <a:ext cx="2591" cy="1412"/>
            </a:xfrm>
            <a:custGeom>
              <a:avLst/>
              <a:gdLst>
                <a:gd name="T0" fmla="*/ 275889207 w 958"/>
                <a:gd name="T1" fmla="*/ 44819517 h 522"/>
                <a:gd name="T2" fmla="*/ 239409176 w 958"/>
                <a:gd name="T3" fmla="*/ 58155930 h 522"/>
                <a:gd name="T4" fmla="*/ 212920972 w 958"/>
                <a:gd name="T5" fmla="*/ 81352174 h 522"/>
                <a:gd name="T6" fmla="*/ 197171633 w 958"/>
                <a:gd name="T7" fmla="*/ 112033430 h 522"/>
                <a:gd name="T8" fmla="*/ 195637693 w 958"/>
                <a:gd name="T9" fmla="*/ 137789555 h 522"/>
                <a:gd name="T10" fmla="*/ 202196829 w 958"/>
                <a:gd name="T11" fmla="*/ 160202390 h 522"/>
                <a:gd name="T12" fmla="*/ 164076062 w 958"/>
                <a:gd name="T13" fmla="*/ 185958474 h 522"/>
                <a:gd name="T14" fmla="*/ 130053079 w 958"/>
                <a:gd name="T15" fmla="*/ 192588358 h 522"/>
                <a:gd name="T16" fmla="*/ 106026755 w 958"/>
                <a:gd name="T17" fmla="*/ 186758864 h 522"/>
                <a:gd name="T18" fmla="*/ 82132404 w 958"/>
                <a:gd name="T19" fmla="*/ 168491688 h 522"/>
                <a:gd name="T20" fmla="*/ 67116601 w 958"/>
                <a:gd name="T21" fmla="*/ 141208921 h 522"/>
                <a:gd name="T22" fmla="*/ 60505946 w 958"/>
                <a:gd name="T23" fmla="*/ 109536933 h 522"/>
                <a:gd name="T24" fmla="*/ 62990529 w 958"/>
                <a:gd name="T25" fmla="*/ 77196345 h 522"/>
                <a:gd name="T26" fmla="*/ 73692392 w 958"/>
                <a:gd name="T27" fmla="*/ 47247102 h 522"/>
                <a:gd name="T28" fmla="*/ 94535161 w 958"/>
                <a:gd name="T29" fmla="*/ 25756054 h 522"/>
                <a:gd name="T30" fmla="*/ 124206547 w 958"/>
                <a:gd name="T31" fmla="*/ 14869572 h 522"/>
                <a:gd name="T32" fmla="*/ 151679098 w 958"/>
                <a:gd name="T33" fmla="*/ 17466713 h 522"/>
                <a:gd name="T34" fmla="*/ 177403214 w 958"/>
                <a:gd name="T35" fmla="*/ 30680158 h 522"/>
                <a:gd name="T36" fmla="*/ 191494533 w 958"/>
                <a:gd name="T37" fmla="*/ 50666550 h 522"/>
                <a:gd name="T38" fmla="*/ 208034738 w 958"/>
                <a:gd name="T39" fmla="*/ 77196345 h 522"/>
                <a:gd name="T40" fmla="*/ 198866374 w 958"/>
                <a:gd name="T41" fmla="*/ 5853243 h 522"/>
                <a:gd name="T42" fmla="*/ 188105042 w 958"/>
                <a:gd name="T43" fmla="*/ 12413487 h 522"/>
                <a:gd name="T44" fmla="*/ 141713777 w 958"/>
                <a:gd name="T45" fmla="*/ 1696545 h 522"/>
                <a:gd name="T46" fmla="*/ 104500326 w 958"/>
                <a:gd name="T47" fmla="*/ 1696545 h 522"/>
                <a:gd name="T48" fmla="*/ 66320507 w 958"/>
                <a:gd name="T49" fmla="*/ 11682109 h 522"/>
                <a:gd name="T50" fmla="*/ 28944204 w 958"/>
                <a:gd name="T51" fmla="*/ 36533382 h 522"/>
                <a:gd name="T52" fmla="*/ 4128404 w 958"/>
                <a:gd name="T53" fmla="*/ 78119295 h 522"/>
                <a:gd name="T54" fmla="*/ 799240 w 958"/>
                <a:gd name="T55" fmla="*/ 122942058 h 522"/>
                <a:gd name="T56" fmla="*/ 17443908 w 958"/>
                <a:gd name="T57" fmla="*/ 170189374 h 522"/>
                <a:gd name="T58" fmla="*/ 49780653 w 958"/>
                <a:gd name="T59" fmla="*/ 200077857 h 522"/>
                <a:gd name="T60" fmla="*/ 89441593 w 958"/>
                <a:gd name="T61" fmla="*/ 214211177 h 522"/>
                <a:gd name="T62" fmla="*/ 116897371 w 958"/>
                <a:gd name="T63" fmla="*/ 216639744 h 522"/>
                <a:gd name="T64" fmla="*/ 159160156 w 958"/>
                <a:gd name="T65" fmla="*/ 207459209 h 522"/>
                <a:gd name="T66" fmla="*/ 200502087 w 958"/>
                <a:gd name="T67" fmla="*/ 179374978 h 522"/>
                <a:gd name="T68" fmla="*/ 223659834 w 958"/>
                <a:gd name="T69" fmla="*/ 189192663 h 522"/>
                <a:gd name="T70" fmla="*/ 268517195 w 958"/>
                <a:gd name="T71" fmla="*/ 211778485 h 522"/>
                <a:gd name="T72" fmla="*/ 306528796 w 958"/>
                <a:gd name="T73" fmla="*/ 215002862 h 522"/>
                <a:gd name="T74" fmla="*/ 343912785 w 958"/>
                <a:gd name="T75" fmla="*/ 205025259 h 522"/>
                <a:gd name="T76" fmla="*/ 373776859 w 958"/>
                <a:gd name="T77" fmla="*/ 184299106 h 522"/>
                <a:gd name="T78" fmla="*/ 392786218 w 958"/>
                <a:gd name="T79" fmla="*/ 155278192 h 522"/>
                <a:gd name="T80" fmla="*/ 396937927 w 958"/>
                <a:gd name="T81" fmla="*/ 129499900 h 522"/>
                <a:gd name="T82" fmla="*/ 389393252 w 958"/>
                <a:gd name="T83" fmla="*/ 95425781 h 522"/>
                <a:gd name="T84" fmla="*/ 367930406 w 958"/>
                <a:gd name="T85" fmla="*/ 68133255 h 522"/>
                <a:gd name="T86" fmla="*/ 335642281 w 958"/>
                <a:gd name="T87" fmla="*/ 49866590 h 522"/>
                <a:gd name="T88" fmla="*/ 295826816 w 958"/>
                <a:gd name="T89" fmla="*/ 43113597 h 522"/>
                <a:gd name="T90" fmla="*/ 290910984 w 958"/>
                <a:gd name="T91" fmla="*/ 199169798 h 522"/>
                <a:gd name="T92" fmla="*/ 271768992 w 958"/>
                <a:gd name="T93" fmla="*/ 190889091 h 522"/>
                <a:gd name="T94" fmla="*/ 256916406 w 958"/>
                <a:gd name="T95" fmla="*/ 173544854 h 522"/>
                <a:gd name="T96" fmla="*/ 247680622 w 958"/>
                <a:gd name="T97" fmla="*/ 149488597 h 522"/>
                <a:gd name="T98" fmla="*/ 245250245 w 958"/>
                <a:gd name="T99" fmla="*/ 128725470 h 522"/>
                <a:gd name="T100" fmla="*/ 249375366 w 958"/>
                <a:gd name="T101" fmla="*/ 100519325 h 522"/>
                <a:gd name="T102" fmla="*/ 260077353 w 958"/>
                <a:gd name="T103" fmla="*/ 78119295 h 522"/>
                <a:gd name="T104" fmla="*/ 275889207 w 958"/>
                <a:gd name="T105" fmla="*/ 62289433 h 522"/>
                <a:gd name="T106" fmla="*/ 295826816 w 958"/>
                <a:gd name="T107" fmla="*/ 57233178 h 522"/>
                <a:gd name="T108" fmla="*/ 310677660 w 958"/>
                <a:gd name="T109" fmla="*/ 60589729 h 522"/>
                <a:gd name="T110" fmla="*/ 327387847 w 958"/>
                <a:gd name="T111" fmla="*/ 73065847 h 522"/>
                <a:gd name="T112" fmla="*/ 338885528 w 958"/>
                <a:gd name="T113" fmla="*/ 94689275 h 522"/>
                <a:gd name="T114" fmla="*/ 344640185 w 958"/>
                <a:gd name="T115" fmla="*/ 121235900 h 522"/>
                <a:gd name="T116" fmla="*/ 343912785 w 958"/>
                <a:gd name="T117" fmla="*/ 142844853 h 522"/>
                <a:gd name="T118" fmla="*/ 333938044 w 958"/>
                <a:gd name="T119" fmla="*/ 173544854 h 522"/>
                <a:gd name="T120" fmla="*/ 319116875 w 958"/>
                <a:gd name="T121" fmla="*/ 190889091 h 522"/>
                <a:gd name="T122" fmla="*/ 300874006 w 958"/>
                <a:gd name="T123" fmla="*/ 199169798 h 52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958"/>
                <a:gd name="T187" fmla="*/ 0 h 522"/>
                <a:gd name="T188" fmla="*/ 958 w 958"/>
                <a:gd name="T189" fmla="*/ 522 h 52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958" h="522">
                  <a:moveTo>
                    <a:pt x="714" y="104"/>
                  </a:moveTo>
                  <a:lnTo>
                    <a:pt x="714" y="104"/>
                  </a:lnTo>
                  <a:lnTo>
                    <a:pt x="690" y="104"/>
                  </a:lnTo>
                  <a:lnTo>
                    <a:pt x="666" y="108"/>
                  </a:lnTo>
                  <a:lnTo>
                    <a:pt x="642" y="112"/>
                  </a:lnTo>
                  <a:lnTo>
                    <a:pt x="620" y="120"/>
                  </a:lnTo>
                  <a:lnTo>
                    <a:pt x="598" y="128"/>
                  </a:lnTo>
                  <a:lnTo>
                    <a:pt x="578" y="140"/>
                  </a:lnTo>
                  <a:lnTo>
                    <a:pt x="560" y="152"/>
                  </a:lnTo>
                  <a:lnTo>
                    <a:pt x="542" y="164"/>
                  </a:lnTo>
                  <a:lnTo>
                    <a:pt x="528" y="180"/>
                  </a:lnTo>
                  <a:lnTo>
                    <a:pt x="514" y="196"/>
                  </a:lnTo>
                  <a:lnTo>
                    <a:pt x="500" y="212"/>
                  </a:lnTo>
                  <a:lnTo>
                    <a:pt x="490" y="230"/>
                  </a:lnTo>
                  <a:lnTo>
                    <a:pt x="482" y="250"/>
                  </a:lnTo>
                  <a:lnTo>
                    <a:pt x="476" y="270"/>
                  </a:lnTo>
                  <a:lnTo>
                    <a:pt x="472" y="290"/>
                  </a:lnTo>
                  <a:lnTo>
                    <a:pt x="472" y="312"/>
                  </a:lnTo>
                  <a:lnTo>
                    <a:pt x="472" y="332"/>
                  </a:lnTo>
                  <a:lnTo>
                    <a:pt x="476" y="350"/>
                  </a:lnTo>
                  <a:lnTo>
                    <a:pt x="480" y="368"/>
                  </a:lnTo>
                  <a:lnTo>
                    <a:pt x="488" y="386"/>
                  </a:lnTo>
                  <a:lnTo>
                    <a:pt x="466" y="406"/>
                  </a:lnTo>
                  <a:lnTo>
                    <a:pt x="442" y="424"/>
                  </a:lnTo>
                  <a:lnTo>
                    <a:pt x="420" y="436"/>
                  </a:lnTo>
                  <a:lnTo>
                    <a:pt x="396" y="448"/>
                  </a:lnTo>
                  <a:lnTo>
                    <a:pt x="374" y="456"/>
                  </a:lnTo>
                  <a:lnTo>
                    <a:pt x="352" y="460"/>
                  </a:lnTo>
                  <a:lnTo>
                    <a:pt x="332" y="464"/>
                  </a:lnTo>
                  <a:lnTo>
                    <a:pt x="314" y="464"/>
                  </a:lnTo>
                  <a:lnTo>
                    <a:pt x="294" y="460"/>
                  </a:lnTo>
                  <a:lnTo>
                    <a:pt x="274" y="456"/>
                  </a:lnTo>
                  <a:lnTo>
                    <a:pt x="256" y="450"/>
                  </a:lnTo>
                  <a:lnTo>
                    <a:pt x="240" y="440"/>
                  </a:lnTo>
                  <a:lnTo>
                    <a:pt x="224" y="430"/>
                  </a:lnTo>
                  <a:lnTo>
                    <a:pt x="210" y="418"/>
                  </a:lnTo>
                  <a:lnTo>
                    <a:pt x="198" y="406"/>
                  </a:lnTo>
                  <a:lnTo>
                    <a:pt x="186" y="390"/>
                  </a:lnTo>
                  <a:lnTo>
                    <a:pt x="176" y="374"/>
                  </a:lnTo>
                  <a:lnTo>
                    <a:pt x="168" y="358"/>
                  </a:lnTo>
                  <a:lnTo>
                    <a:pt x="162" y="340"/>
                  </a:lnTo>
                  <a:lnTo>
                    <a:pt x="156" y="322"/>
                  </a:lnTo>
                  <a:lnTo>
                    <a:pt x="150" y="302"/>
                  </a:lnTo>
                  <a:lnTo>
                    <a:pt x="148" y="284"/>
                  </a:lnTo>
                  <a:lnTo>
                    <a:pt x="146" y="264"/>
                  </a:lnTo>
                  <a:lnTo>
                    <a:pt x="144" y="244"/>
                  </a:lnTo>
                  <a:lnTo>
                    <a:pt x="146" y="224"/>
                  </a:lnTo>
                  <a:lnTo>
                    <a:pt x="148" y="204"/>
                  </a:lnTo>
                  <a:lnTo>
                    <a:pt x="152" y="186"/>
                  </a:lnTo>
                  <a:lnTo>
                    <a:pt x="156" y="166"/>
                  </a:lnTo>
                  <a:lnTo>
                    <a:pt x="162" y="148"/>
                  </a:lnTo>
                  <a:lnTo>
                    <a:pt x="170" y="132"/>
                  </a:lnTo>
                  <a:lnTo>
                    <a:pt x="178" y="114"/>
                  </a:lnTo>
                  <a:lnTo>
                    <a:pt x="190" y="100"/>
                  </a:lnTo>
                  <a:lnTo>
                    <a:pt x="200" y="86"/>
                  </a:lnTo>
                  <a:lnTo>
                    <a:pt x="214" y="74"/>
                  </a:lnTo>
                  <a:lnTo>
                    <a:pt x="228" y="62"/>
                  </a:lnTo>
                  <a:lnTo>
                    <a:pt x="244" y="54"/>
                  </a:lnTo>
                  <a:lnTo>
                    <a:pt x="260" y="46"/>
                  </a:lnTo>
                  <a:lnTo>
                    <a:pt x="280" y="40"/>
                  </a:lnTo>
                  <a:lnTo>
                    <a:pt x="300" y="36"/>
                  </a:lnTo>
                  <a:lnTo>
                    <a:pt x="320" y="36"/>
                  </a:lnTo>
                  <a:lnTo>
                    <a:pt x="344" y="38"/>
                  </a:lnTo>
                  <a:lnTo>
                    <a:pt x="366" y="42"/>
                  </a:lnTo>
                  <a:lnTo>
                    <a:pt x="384" y="46"/>
                  </a:lnTo>
                  <a:lnTo>
                    <a:pt x="402" y="54"/>
                  </a:lnTo>
                  <a:lnTo>
                    <a:pt x="416" y="64"/>
                  </a:lnTo>
                  <a:lnTo>
                    <a:pt x="428" y="74"/>
                  </a:lnTo>
                  <a:lnTo>
                    <a:pt x="438" y="84"/>
                  </a:lnTo>
                  <a:lnTo>
                    <a:pt x="448" y="96"/>
                  </a:lnTo>
                  <a:lnTo>
                    <a:pt x="456" y="108"/>
                  </a:lnTo>
                  <a:lnTo>
                    <a:pt x="462" y="122"/>
                  </a:lnTo>
                  <a:lnTo>
                    <a:pt x="470" y="148"/>
                  </a:lnTo>
                  <a:lnTo>
                    <a:pt x="478" y="172"/>
                  </a:lnTo>
                  <a:lnTo>
                    <a:pt x="482" y="192"/>
                  </a:lnTo>
                  <a:lnTo>
                    <a:pt x="502" y="186"/>
                  </a:lnTo>
                  <a:lnTo>
                    <a:pt x="500" y="6"/>
                  </a:lnTo>
                  <a:lnTo>
                    <a:pt x="484" y="6"/>
                  </a:lnTo>
                  <a:lnTo>
                    <a:pt x="480" y="14"/>
                  </a:lnTo>
                  <a:lnTo>
                    <a:pt x="474" y="22"/>
                  </a:lnTo>
                  <a:lnTo>
                    <a:pt x="466" y="28"/>
                  </a:lnTo>
                  <a:lnTo>
                    <a:pt x="454" y="30"/>
                  </a:lnTo>
                  <a:lnTo>
                    <a:pt x="434" y="24"/>
                  </a:lnTo>
                  <a:lnTo>
                    <a:pt x="392" y="12"/>
                  </a:lnTo>
                  <a:lnTo>
                    <a:pt x="368" y="8"/>
                  </a:lnTo>
                  <a:lnTo>
                    <a:pt x="342" y="4"/>
                  </a:lnTo>
                  <a:lnTo>
                    <a:pt x="314" y="0"/>
                  </a:lnTo>
                  <a:lnTo>
                    <a:pt x="288" y="0"/>
                  </a:lnTo>
                  <a:lnTo>
                    <a:pt x="252" y="4"/>
                  </a:lnTo>
                  <a:lnTo>
                    <a:pt x="230" y="8"/>
                  </a:lnTo>
                  <a:lnTo>
                    <a:pt x="206" y="12"/>
                  </a:lnTo>
                  <a:lnTo>
                    <a:pt x="184" y="20"/>
                  </a:lnTo>
                  <a:lnTo>
                    <a:pt x="160" y="28"/>
                  </a:lnTo>
                  <a:lnTo>
                    <a:pt x="136" y="40"/>
                  </a:lnTo>
                  <a:lnTo>
                    <a:pt x="112" y="54"/>
                  </a:lnTo>
                  <a:lnTo>
                    <a:pt x="90" y="68"/>
                  </a:lnTo>
                  <a:lnTo>
                    <a:pt x="70" y="88"/>
                  </a:lnTo>
                  <a:lnTo>
                    <a:pt x="52" y="108"/>
                  </a:lnTo>
                  <a:lnTo>
                    <a:pt x="34" y="132"/>
                  </a:lnTo>
                  <a:lnTo>
                    <a:pt x="20" y="158"/>
                  </a:lnTo>
                  <a:lnTo>
                    <a:pt x="10" y="188"/>
                  </a:lnTo>
                  <a:lnTo>
                    <a:pt x="2" y="222"/>
                  </a:lnTo>
                  <a:lnTo>
                    <a:pt x="0" y="258"/>
                  </a:lnTo>
                  <a:lnTo>
                    <a:pt x="2" y="296"/>
                  </a:lnTo>
                  <a:lnTo>
                    <a:pt x="6" y="328"/>
                  </a:lnTo>
                  <a:lnTo>
                    <a:pt x="16" y="360"/>
                  </a:lnTo>
                  <a:lnTo>
                    <a:pt x="28" y="386"/>
                  </a:lnTo>
                  <a:lnTo>
                    <a:pt x="42" y="410"/>
                  </a:lnTo>
                  <a:lnTo>
                    <a:pt x="58" y="432"/>
                  </a:lnTo>
                  <a:lnTo>
                    <a:pt x="78" y="452"/>
                  </a:lnTo>
                  <a:lnTo>
                    <a:pt x="98" y="468"/>
                  </a:lnTo>
                  <a:lnTo>
                    <a:pt x="120" y="482"/>
                  </a:lnTo>
                  <a:lnTo>
                    <a:pt x="144" y="492"/>
                  </a:lnTo>
                  <a:lnTo>
                    <a:pt x="168" y="502"/>
                  </a:lnTo>
                  <a:lnTo>
                    <a:pt x="192" y="510"/>
                  </a:lnTo>
                  <a:lnTo>
                    <a:pt x="216" y="516"/>
                  </a:lnTo>
                  <a:lnTo>
                    <a:pt x="238" y="518"/>
                  </a:lnTo>
                  <a:lnTo>
                    <a:pt x="262" y="520"/>
                  </a:lnTo>
                  <a:lnTo>
                    <a:pt x="282" y="522"/>
                  </a:lnTo>
                  <a:lnTo>
                    <a:pt x="302" y="520"/>
                  </a:lnTo>
                  <a:lnTo>
                    <a:pt x="320" y="518"/>
                  </a:lnTo>
                  <a:lnTo>
                    <a:pt x="354" y="510"/>
                  </a:lnTo>
                  <a:lnTo>
                    <a:pt x="384" y="500"/>
                  </a:lnTo>
                  <a:lnTo>
                    <a:pt x="414" y="484"/>
                  </a:lnTo>
                  <a:lnTo>
                    <a:pt x="438" y="468"/>
                  </a:lnTo>
                  <a:lnTo>
                    <a:pt x="462" y="450"/>
                  </a:lnTo>
                  <a:lnTo>
                    <a:pt x="484" y="432"/>
                  </a:lnTo>
                  <a:lnTo>
                    <a:pt x="502" y="412"/>
                  </a:lnTo>
                  <a:lnTo>
                    <a:pt x="520" y="436"/>
                  </a:lnTo>
                  <a:lnTo>
                    <a:pt x="540" y="456"/>
                  </a:lnTo>
                  <a:lnTo>
                    <a:pt x="564" y="474"/>
                  </a:lnTo>
                  <a:lnTo>
                    <a:pt x="590" y="488"/>
                  </a:lnTo>
                  <a:lnTo>
                    <a:pt x="618" y="502"/>
                  </a:lnTo>
                  <a:lnTo>
                    <a:pt x="648" y="510"/>
                  </a:lnTo>
                  <a:lnTo>
                    <a:pt x="680" y="516"/>
                  </a:lnTo>
                  <a:lnTo>
                    <a:pt x="714" y="520"/>
                  </a:lnTo>
                  <a:lnTo>
                    <a:pt x="740" y="518"/>
                  </a:lnTo>
                  <a:lnTo>
                    <a:pt x="764" y="514"/>
                  </a:lnTo>
                  <a:lnTo>
                    <a:pt x="786" y="510"/>
                  </a:lnTo>
                  <a:lnTo>
                    <a:pt x="810" y="502"/>
                  </a:lnTo>
                  <a:lnTo>
                    <a:pt x="830" y="494"/>
                  </a:lnTo>
                  <a:lnTo>
                    <a:pt x="850" y="484"/>
                  </a:lnTo>
                  <a:lnTo>
                    <a:pt x="870" y="472"/>
                  </a:lnTo>
                  <a:lnTo>
                    <a:pt x="888" y="458"/>
                  </a:lnTo>
                  <a:lnTo>
                    <a:pt x="902" y="444"/>
                  </a:lnTo>
                  <a:lnTo>
                    <a:pt x="916" y="428"/>
                  </a:lnTo>
                  <a:lnTo>
                    <a:pt x="930" y="410"/>
                  </a:lnTo>
                  <a:lnTo>
                    <a:pt x="940" y="392"/>
                  </a:lnTo>
                  <a:lnTo>
                    <a:pt x="948" y="374"/>
                  </a:lnTo>
                  <a:lnTo>
                    <a:pt x="954" y="354"/>
                  </a:lnTo>
                  <a:lnTo>
                    <a:pt x="958" y="334"/>
                  </a:lnTo>
                  <a:lnTo>
                    <a:pt x="958" y="312"/>
                  </a:lnTo>
                  <a:lnTo>
                    <a:pt x="958" y="290"/>
                  </a:lnTo>
                  <a:lnTo>
                    <a:pt x="954" y="270"/>
                  </a:lnTo>
                  <a:lnTo>
                    <a:pt x="948" y="250"/>
                  </a:lnTo>
                  <a:lnTo>
                    <a:pt x="940" y="230"/>
                  </a:lnTo>
                  <a:lnTo>
                    <a:pt x="930" y="212"/>
                  </a:lnTo>
                  <a:lnTo>
                    <a:pt x="916" y="196"/>
                  </a:lnTo>
                  <a:lnTo>
                    <a:pt x="902" y="180"/>
                  </a:lnTo>
                  <a:lnTo>
                    <a:pt x="888" y="164"/>
                  </a:lnTo>
                  <a:lnTo>
                    <a:pt x="870" y="152"/>
                  </a:lnTo>
                  <a:lnTo>
                    <a:pt x="850" y="140"/>
                  </a:lnTo>
                  <a:lnTo>
                    <a:pt x="830" y="128"/>
                  </a:lnTo>
                  <a:lnTo>
                    <a:pt x="810" y="120"/>
                  </a:lnTo>
                  <a:lnTo>
                    <a:pt x="786" y="112"/>
                  </a:lnTo>
                  <a:lnTo>
                    <a:pt x="764" y="108"/>
                  </a:lnTo>
                  <a:lnTo>
                    <a:pt x="740" y="104"/>
                  </a:lnTo>
                  <a:lnTo>
                    <a:pt x="714" y="104"/>
                  </a:lnTo>
                  <a:close/>
                  <a:moveTo>
                    <a:pt x="714" y="482"/>
                  </a:moveTo>
                  <a:lnTo>
                    <a:pt x="714" y="482"/>
                  </a:lnTo>
                  <a:lnTo>
                    <a:pt x="702" y="480"/>
                  </a:lnTo>
                  <a:lnTo>
                    <a:pt x="690" y="478"/>
                  </a:lnTo>
                  <a:lnTo>
                    <a:pt x="678" y="474"/>
                  </a:lnTo>
                  <a:lnTo>
                    <a:pt x="666" y="468"/>
                  </a:lnTo>
                  <a:lnTo>
                    <a:pt x="656" y="460"/>
                  </a:lnTo>
                  <a:lnTo>
                    <a:pt x="646" y="452"/>
                  </a:lnTo>
                  <a:lnTo>
                    <a:pt x="636" y="442"/>
                  </a:lnTo>
                  <a:lnTo>
                    <a:pt x="628" y="430"/>
                  </a:lnTo>
                  <a:lnTo>
                    <a:pt x="620" y="418"/>
                  </a:lnTo>
                  <a:lnTo>
                    <a:pt x="614" y="406"/>
                  </a:lnTo>
                  <a:lnTo>
                    <a:pt x="608" y="392"/>
                  </a:lnTo>
                  <a:lnTo>
                    <a:pt x="602" y="376"/>
                  </a:lnTo>
                  <a:lnTo>
                    <a:pt x="598" y="360"/>
                  </a:lnTo>
                  <a:lnTo>
                    <a:pt x="596" y="344"/>
                  </a:lnTo>
                  <a:lnTo>
                    <a:pt x="594" y="328"/>
                  </a:lnTo>
                  <a:lnTo>
                    <a:pt x="592" y="310"/>
                  </a:lnTo>
                  <a:lnTo>
                    <a:pt x="594" y="292"/>
                  </a:lnTo>
                  <a:lnTo>
                    <a:pt x="596" y="276"/>
                  </a:lnTo>
                  <a:lnTo>
                    <a:pt x="598" y="258"/>
                  </a:lnTo>
                  <a:lnTo>
                    <a:pt x="602" y="242"/>
                  </a:lnTo>
                  <a:lnTo>
                    <a:pt x="608" y="228"/>
                  </a:lnTo>
                  <a:lnTo>
                    <a:pt x="614" y="214"/>
                  </a:lnTo>
                  <a:lnTo>
                    <a:pt x="620" y="200"/>
                  </a:lnTo>
                  <a:lnTo>
                    <a:pt x="628" y="188"/>
                  </a:lnTo>
                  <a:lnTo>
                    <a:pt x="636" y="176"/>
                  </a:lnTo>
                  <a:lnTo>
                    <a:pt x="646" y="166"/>
                  </a:lnTo>
                  <a:lnTo>
                    <a:pt x="656" y="158"/>
                  </a:lnTo>
                  <a:lnTo>
                    <a:pt x="666" y="150"/>
                  </a:lnTo>
                  <a:lnTo>
                    <a:pt x="678" y="146"/>
                  </a:lnTo>
                  <a:lnTo>
                    <a:pt x="690" y="140"/>
                  </a:lnTo>
                  <a:lnTo>
                    <a:pt x="702" y="138"/>
                  </a:lnTo>
                  <a:lnTo>
                    <a:pt x="714" y="138"/>
                  </a:lnTo>
                  <a:lnTo>
                    <a:pt x="726" y="138"/>
                  </a:lnTo>
                  <a:lnTo>
                    <a:pt x="738" y="140"/>
                  </a:lnTo>
                  <a:lnTo>
                    <a:pt x="750" y="146"/>
                  </a:lnTo>
                  <a:lnTo>
                    <a:pt x="760" y="150"/>
                  </a:lnTo>
                  <a:lnTo>
                    <a:pt x="770" y="158"/>
                  </a:lnTo>
                  <a:lnTo>
                    <a:pt x="780" y="166"/>
                  </a:lnTo>
                  <a:lnTo>
                    <a:pt x="790" y="176"/>
                  </a:lnTo>
                  <a:lnTo>
                    <a:pt x="798" y="188"/>
                  </a:lnTo>
                  <a:lnTo>
                    <a:pt x="806" y="200"/>
                  </a:lnTo>
                  <a:lnTo>
                    <a:pt x="812" y="214"/>
                  </a:lnTo>
                  <a:lnTo>
                    <a:pt x="818" y="228"/>
                  </a:lnTo>
                  <a:lnTo>
                    <a:pt x="824" y="242"/>
                  </a:lnTo>
                  <a:lnTo>
                    <a:pt x="828" y="258"/>
                  </a:lnTo>
                  <a:lnTo>
                    <a:pt x="830" y="276"/>
                  </a:lnTo>
                  <a:lnTo>
                    <a:pt x="832" y="292"/>
                  </a:lnTo>
                  <a:lnTo>
                    <a:pt x="834" y="310"/>
                  </a:lnTo>
                  <a:lnTo>
                    <a:pt x="832" y="328"/>
                  </a:lnTo>
                  <a:lnTo>
                    <a:pt x="830" y="344"/>
                  </a:lnTo>
                  <a:lnTo>
                    <a:pt x="828" y="360"/>
                  </a:lnTo>
                  <a:lnTo>
                    <a:pt x="824" y="376"/>
                  </a:lnTo>
                  <a:lnTo>
                    <a:pt x="812" y="406"/>
                  </a:lnTo>
                  <a:lnTo>
                    <a:pt x="806" y="418"/>
                  </a:lnTo>
                  <a:lnTo>
                    <a:pt x="798" y="430"/>
                  </a:lnTo>
                  <a:lnTo>
                    <a:pt x="790" y="442"/>
                  </a:lnTo>
                  <a:lnTo>
                    <a:pt x="780" y="452"/>
                  </a:lnTo>
                  <a:lnTo>
                    <a:pt x="770" y="460"/>
                  </a:lnTo>
                  <a:lnTo>
                    <a:pt x="760" y="468"/>
                  </a:lnTo>
                  <a:lnTo>
                    <a:pt x="750" y="474"/>
                  </a:lnTo>
                  <a:lnTo>
                    <a:pt x="738" y="478"/>
                  </a:lnTo>
                  <a:lnTo>
                    <a:pt x="726" y="480"/>
                  </a:lnTo>
                  <a:lnTo>
                    <a:pt x="714" y="4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3" name="Freeform 83"/>
            <p:cNvSpPr>
              <a:spLocks noEditPoints="1"/>
            </p:cNvSpPr>
            <p:nvPr/>
          </p:nvSpPr>
          <p:spPr bwMode="auto">
            <a:xfrm>
              <a:off x="4994" y="1918"/>
              <a:ext cx="1314" cy="1125"/>
            </a:xfrm>
            <a:custGeom>
              <a:avLst/>
              <a:gdLst>
                <a:gd name="T0" fmla="*/ 89841027 w 486"/>
                <a:gd name="T1" fmla="*/ 0 h 416"/>
                <a:gd name="T2" fmla="*/ 61012175 w 486"/>
                <a:gd name="T3" fmla="*/ 6567923 h 416"/>
                <a:gd name="T4" fmla="*/ 36278926 w 486"/>
                <a:gd name="T5" fmla="*/ 19922200 h 416"/>
                <a:gd name="T6" fmla="*/ 17386940 w 486"/>
                <a:gd name="T7" fmla="*/ 38078735 h 416"/>
                <a:gd name="T8" fmla="*/ 4114807 w 486"/>
                <a:gd name="T9" fmla="*/ 60421043 h 416"/>
                <a:gd name="T10" fmla="*/ 0 w 486"/>
                <a:gd name="T11" fmla="*/ 86172677 h 416"/>
                <a:gd name="T12" fmla="*/ 1690937 w 486"/>
                <a:gd name="T13" fmla="*/ 103434244 h 416"/>
                <a:gd name="T14" fmla="*/ 12360774 w 486"/>
                <a:gd name="T15" fmla="*/ 126680890 h 416"/>
                <a:gd name="T16" fmla="*/ 29744577 w 486"/>
                <a:gd name="T17" fmla="*/ 146433659 h 416"/>
                <a:gd name="T18" fmla="*/ 52768088 w 486"/>
                <a:gd name="T19" fmla="*/ 161409313 h 416"/>
                <a:gd name="T20" fmla="*/ 80088765 w 486"/>
                <a:gd name="T21" fmla="*/ 169671088 h 416"/>
                <a:gd name="T22" fmla="*/ 99778106 w 486"/>
                <a:gd name="T23" fmla="*/ 172126374 h 416"/>
                <a:gd name="T24" fmla="*/ 130310483 w 486"/>
                <a:gd name="T25" fmla="*/ 167977631 h 416"/>
                <a:gd name="T26" fmla="*/ 155926897 w 486"/>
                <a:gd name="T27" fmla="*/ 157287313 h 416"/>
                <a:gd name="T28" fmla="*/ 177420087 w 486"/>
                <a:gd name="T29" fmla="*/ 140592497 h 416"/>
                <a:gd name="T30" fmla="*/ 192287753 w 486"/>
                <a:gd name="T31" fmla="*/ 119208526 h 416"/>
                <a:gd name="T32" fmla="*/ 199714633 w 486"/>
                <a:gd name="T33" fmla="*/ 95172439 h 416"/>
                <a:gd name="T34" fmla="*/ 199714633 w 486"/>
                <a:gd name="T35" fmla="*/ 76952694 h 416"/>
                <a:gd name="T36" fmla="*/ 192287753 w 486"/>
                <a:gd name="T37" fmla="*/ 52159392 h 416"/>
                <a:gd name="T38" fmla="*/ 177420087 w 486"/>
                <a:gd name="T39" fmla="*/ 31510395 h 416"/>
                <a:gd name="T40" fmla="*/ 155926897 w 486"/>
                <a:gd name="T41" fmla="*/ 14829642 h 416"/>
                <a:gd name="T42" fmla="*/ 130310483 w 486"/>
                <a:gd name="T43" fmla="*/ 3350334 h 416"/>
                <a:gd name="T44" fmla="*/ 99778106 w 486"/>
                <a:gd name="T45" fmla="*/ 0 h 416"/>
                <a:gd name="T46" fmla="*/ 99778106 w 486"/>
                <a:gd name="T47" fmla="*/ 156389165 h 416"/>
                <a:gd name="T48" fmla="*/ 84992337 w 486"/>
                <a:gd name="T49" fmla="*/ 153162776 h 416"/>
                <a:gd name="T50" fmla="*/ 71720167 w 486"/>
                <a:gd name="T51" fmla="*/ 144001790 h 416"/>
                <a:gd name="T52" fmla="*/ 61012175 w 486"/>
                <a:gd name="T53" fmla="*/ 129898969 h 416"/>
                <a:gd name="T54" fmla="*/ 53562290 w 486"/>
                <a:gd name="T55" fmla="*/ 112600298 h 416"/>
                <a:gd name="T56" fmla="*/ 50344217 w 486"/>
                <a:gd name="T57" fmla="*/ 92726954 h 416"/>
                <a:gd name="T58" fmla="*/ 50344217 w 486"/>
                <a:gd name="T59" fmla="*/ 77742736 h 416"/>
                <a:gd name="T60" fmla="*/ 53562290 w 486"/>
                <a:gd name="T61" fmla="*/ 57094150 h 416"/>
                <a:gd name="T62" fmla="*/ 61012175 w 486"/>
                <a:gd name="T63" fmla="*/ 39772047 h 416"/>
                <a:gd name="T64" fmla="*/ 71720167 w 486"/>
                <a:gd name="T65" fmla="*/ 25692547 h 416"/>
                <a:gd name="T66" fmla="*/ 84992337 w 486"/>
                <a:gd name="T67" fmla="*/ 17429725 h 416"/>
                <a:gd name="T68" fmla="*/ 99778106 w 486"/>
                <a:gd name="T69" fmla="*/ 14080670 h 416"/>
                <a:gd name="T70" fmla="*/ 109711938 w 486"/>
                <a:gd name="T71" fmla="*/ 14829642 h 416"/>
                <a:gd name="T72" fmla="*/ 123755045 w 486"/>
                <a:gd name="T73" fmla="*/ 22342367 h 416"/>
                <a:gd name="T74" fmla="*/ 134425290 w 486"/>
                <a:gd name="T75" fmla="*/ 34729529 h 416"/>
                <a:gd name="T76" fmla="*/ 143565715 w 486"/>
                <a:gd name="T77" fmla="*/ 51261169 h 416"/>
                <a:gd name="T78" fmla="*/ 148468476 w 486"/>
                <a:gd name="T79" fmla="*/ 71174813 h 416"/>
                <a:gd name="T80" fmla="*/ 149388303 w 486"/>
                <a:gd name="T81" fmla="*/ 85214404 h 416"/>
                <a:gd name="T82" fmla="*/ 146946642 w 486"/>
                <a:gd name="T83" fmla="*/ 105862960 h 416"/>
                <a:gd name="T84" fmla="*/ 137760366 w 486"/>
                <a:gd name="T85" fmla="*/ 129898969 h 416"/>
                <a:gd name="T86" fmla="*/ 127895313 w 486"/>
                <a:gd name="T87" fmla="*/ 144001790 h 416"/>
                <a:gd name="T88" fmla="*/ 114736842 w 486"/>
                <a:gd name="T89" fmla="*/ 153162776 h 416"/>
                <a:gd name="T90" fmla="*/ 99778106 w 486"/>
                <a:gd name="T91" fmla="*/ 156389165 h 41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86"/>
                <a:gd name="T139" fmla="*/ 0 h 416"/>
                <a:gd name="T140" fmla="*/ 486 w 486"/>
                <a:gd name="T141" fmla="*/ 416 h 41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86" h="416">
                  <a:moveTo>
                    <a:pt x="242" y="0"/>
                  </a:moveTo>
                  <a:lnTo>
                    <a:pt x="242" y="0"/>
                  </a:lnTo>
                  <a:lnTo>
                    <a:pt x="218" y="0"/>
                  </a:lnTo>
                  <a:lnTo>
                    <a:pt x="194" y="4"/>
                  </a:lnTo>
                  <a:lnTo>
                    <a:pt x="170" y="8"/>
                  </a:lnTo>
                  <a:lnTo>
                    <a:pt x="148" y="16"/>
                  </a:lnTo>
                  <a:lnTo>
                    <a:pt x="128" y="24"/>
                  </a:lnTo>
                  <a:lnTo>
                    <a:pt x="108" y="36"/>
                  </a:lnTo>
                  <a:lnTo>
                    <a:pt x="88" y="48"/>
                  </a:lnTo>
                  <a:lnTo>
                    <a:pt x="72" y="60"/>
                  </a:lnTo>
                  <a:lnTo>
                    <a:pt x="56" y="76"/>
                  </a:lnTo>
                  <a:lnTo>
                    <a:pt x="42" y="92"/>
                  </a:lnTo>
                  <a:lnTo>
                    <a:pt x="30" y="108"/>
                  </a:lnTo>
                  <a:lnTo>
                    <a:pt x="20" y="126"/>
                  </a:lnTo>
                  <a:lnTo>
                    <a:pt x="10" y="146"/>
                  </a:lnTo>
                  <a:lnTo>
                    <a:pt x="4" y="166"/>
                  </a:lnTo>
                  <a:lnTo>
                    <a:pt x="2" y="186"/>
                  </a:lnTo>
                  <a:lnTo>
                    <a:pt x="0" y="208"/>
                  </a:lnTo>
                  <a:lnTo>
                    <a:pt x="2" y="230"/>
                  </a:lnTo>
                  <a:lnTo>
                    <a:pt x="4" y="250"/>
                  </a:lnTo>
                  <a:lnTo>
                    <a:pt x="10" y="270"/>
                  </a:lnTo>
                  <a:lnTo>
                    <a:pt x="20" y="288"/>
                  </a:lnTo>
                  <a:lnTo>
                    <a:pt x="30" y="306"/>
                  </a:lnTo>
                  <a:lnTo>
                    <a:pt x="42" y="324"/>
                  </a:lnTo>
                  <a:lnTo>
                    <a:pt x="56" y="338"/>
                  </a:lnTo>
                  <a:lnTo>
                    <a:pt x="72" y="354"/>
                  </a:lnTo>
                  <a:lnTo>
                    <a:pt x="88" y="366"/>
                  </a:lnTo>
                  <a:lnTo>
                    <a:pt x="108" y="378"/>
                  </a:lnTo>
                  <a:lnTo>
                    <a:pt x="128" y="390"/>
                  </a:lnTo>
                  <a:lnTo>
                    <a:pt x="148" y="398"/>
                  </a:lnTo>
                  <a:lnTo>
                    <a:pt x="170" y="406"/>
                  </a:lnTo>
                  <a:lnTo>
                    <a:pt x="194" y="410"/>
                  </a:lnTo>
                  <a:lnTo>
                    <a:pt x="218" y="414"/>
                  </a:lnTo>
                  <a:lnTo>
                    <a:pt x="242" y="416"/>
                  </a:lnTo>
                  <a:lnTo>
                    <a:pt x="268" y="414"/>
                  </a:lnTo>
                  <a:lnTo>
                    <a:pt x="292" y="410"/>
                  </a:lnTo>
                  <a:lnTo>
                    <a:pt x="316" y="406"/>
                  </a:lnTo>
                  <a:lnTo>
                    <a:pt x="338" y="398"/>
                  </a:lnTo>
                  <a:lnTo>
                    <a:pt x="358" y="390"/>
                  </a:lnTo>
                  <a:lnTo>
                    <a:pt x="378" y="380"/>
                  </a:lnTo>
                  <a:lnTo>
                    <a:pt x="398" y="368"/>
                  </a:lnTo>
                  <a:lnTo>
                    <a:pt x="414" y="354"/>
                  </a:lnTo>
                  <a:lnTo>
                    <a:pt x="430" y="340"/>
                  </a:lnTo>
                  <a:lnTo>
                    <a:pt x="444" y="324"/>
                  </a:lnTo>
                  <a:lnTo>
                    <a:pt x="456" y="306"/>
                  </a:lnTo>
                  <a:lnTo>
                    <a:pt x="466" y="288"/>
                  </a:lnTo>
                  <a:lnTo>
                    <a:pt x="474" y="270"/>
                  </a:lnTo>
                  <a:lnTo>
                    <a:pt x="480" y="250"/>
                  </a:lnTo>
                  <a:lnTo>
                    <a:pt x="484" y="230"/>
                  </a:lnTo>
                  <a:lnTo>
                    <a:pt x="486" y="208"/>
                  </a:lnTo>
                  <a:lnTo>
                    <a:pt x="484" y="186"/>
                  </a:lnTo>
                  <a:lnTo>
                    <a:pt x="480" y="166"/>
                  </a:lnTo>
                  <a:lnTo>
                    <a:pt x="474" y="146"/>
                  </a:lnTo>
                  <a:lnTo>
                    <a:pt x="466" y="126"/>
                  </a:lnTo>
                  <a:lnTo>
                    <a:pt x="456" y="108"/>
                  </a:lnTo>
                  <a:lnTo>
                    <a:pt x="444" y="92"/>
                  </a:lnTo>
                  <a:lnTo>
                    <a:pt x="430" y="76"/>
                  </a:lnTo>
                  <a:lnTo>
                    <a:pt x="414" y="60"/>
                  </a:lnTo>
                  <a:lnTo>
                    <a:pt x="398" y="48"/>
                  </a:lnTo>
                  <a:lnTo>
                    <a:pt x="378" y="36"/>
                  </a:lnTo>
                  <a:lnTo>
                    <a:pt x="358" y="24"/>
                  </a:lnTo>
                  <a:lnTo>
                    <a:pt x="338" y="16"/>
                  </a:lnTo>
                  <a:lnTo>
                    <a:pt x="316" y="8"/>
                  </a:lnTo>
                  <a:lnTo>
                    <a:pt x="292" y="4"/>
                  </a:lnTo>
                  <a:lnTo>
                    <a:pt x="268" y="0"/>
                  </a:lnTo>
                  <a:lnTo>
                    <a:pt x="242" y="0"/>
                  </a:lnTo>
                  <a:close/>
                  <a:moveTo>
                    <a:pt x="242" y="378"/>
                  </a:moveTo>
                  <a:lnTo>
                    <a:pt x="242" y="378"/>
                  </a:lnTo>
                  <a:lnTo>
                    <a:pt x="230" y="376"/>
                  </a:lnTo>
                  <a:lnTo>
                    <a:pt x="218" y="374"/>
                  </a:lnTo>
                  <a:lnTo>
                    <a:pt x="206" y="370"/>
                  </a:lnTo>
                  <a:lnTo>
                    <a:pt x="196" y="364"/>
                  </a:lnTo>
                  <a:lnTo>
                    <a:pt x="184" y="356"/>
                  </a:lnTo>
                  <a:lnTo>
                    <a:pt x="174" y="348"/>
                  </a:lnTo>
                  <a:lnTo>
                    <a:pt x="166" y="338"/>
                  </a:lnTo>
                  <a:lnTo>
                    <a:pt x="156" y="326"/>
                  </a:lnTo>
                  <a:lnTo>
                    <a:pt x="148" y="314"/>
                  </a:lnTo>
                  <a:lnTo>
                    <a:pt x="142" y="302"/>
                  </a:lnTo>
                  <a:lnTo>
                    <a:pt x="136" y="288"/>
                  </a:lnTo>
                  <a:lnTo>
                    <a:pt x="130" y="272"/>
                  </a:lnTo>
                  <a:lnTo>
                    <a:pt x="126" y="256"/>
                  </a:lnTo>
                  <a:lnTo>
                    <a:pt x="124" y="240"/>
                  </a:lnTo>
                  <a:lnTo>
                    <a:pt x="122" y="224"/>
                  </a:lnTo>
                  <a:lnTo>
                    <a:pt x="122" y="206"/>
                  </a:lnTo>
                  <a:lnTo>
                    <a:pt x="122" y="188"/>
                  </a:lnTo>
                  <a:lnTo>
                    <a:pt x="124" y="172"/>
                  </a:lnTo>
                  <a:lnTo>
                    <a:pt x="126" y="154"/>
                  </a:lnTo>
                  <a:lnTo>
                    <a:pt x="130" y="138"/>
                  </a:lnTo>
                  <a:lnTo>
                    <a:pt x="136" y="124"/>
                  </a:lnTo>
                  <a:lnTo>
                    <a:pt x="142" y="110"/>
                  </a:lnTo>
                  <a:lnTo>
                    <a:pt x="148" y="96"/>
                  </a:lnTo>
                  <a:lnTo>
                    <a:pt x="156" y="84"/>
                  </a:lnTo>
                  <a:lnTo>
                    <a:pt x="166" y="72"/>
                  </a:lnTo>
                  <a:lnTo>
                    <a:pt x="174" y="62"/>
                  </a:lnTo>
                  <a:lnTo>
                    <a:pt x="184" y="54"/>
                  </a:lnTo>
                  <a:lnTo>
                    <a:pt x="196" y="46"/>
                  </a:lnTo>
                  <a:lnTo>
                    <a:pt x="206" y="42"/>
                  </a:lnTo>
                  <a:lnTo>
                    <a:pt x="218" y="36"/>
                  </a:lnTo>
                  <a:lnTo>
                    <a:pt x="230" y="34"/>
                  </a:lnTo>
                  <a:lnTo>
                    <a:pt x="242" y="34"/>
                  </a:lnTo>
                  <a:lnTo>
                    <a:pt x="254" y="34"/>
                  </a:lnTo>
                  <a:lnTo>
                    <a:pt x="266" y="36"/>
                  </a:lnTo>
                  <a:lnTo>
                    <a:pt x="278" y="42"/>
                  </a:lnTo>
                  <a:lnTo>
                    <a:pt x="288" y="46"/>
                  </a:lnTo>
                  <a:lnTo>
                    <a:pt x="300" y="54"/>
                  </a:lnTo>
                  <a:lnTo>
                    <a:pt x="310" y="62"/>
                  </a:lnTo>
                  <a:lnTo>
                    <a:pt x="318" y="72"/>
                  </a:lnTo>
                  <a:lnTo>
                    <a:pt x="326" y="84"/>
                  </a:lnTo>
                  <a:lnTo>
                    <a:pt x="334" y="96"/>
                  </a:lnTo>
                  <a:lnTo>
                    <a:pt x="342" y="110"/>
                  </a:lnTo>
                  <a:lnTo>
                    <a:pt x="348" y="124"/>
                  </a:lnTo>
                  <a:lnTo>
                    <a:pt x="352" y="138"/>
                  </a:lnTo>
                  <a:lnTo>
                    <a:pt x="356" y="154"/>
                  </a:lnTo>
                  <a:lnTo>
                    <a:pt x="360" y="172"/>
                  </a:lnTo>
                  <a:lnTo>
                    <a:pt x="362" y="188"/>
                  </a:lnTo>
                  <a:lnTo>
                    <a:pt x="362" y="206"/>
                  </a:lnTo>
                  <a:lnTo>
                    <a:pt x="362" y="224"/>
                  </a:lnTo>
                  <a:lnTo>
                    <a:pt x="360" y="240"/>
                  </a:lnTo>
                  <a:lnTo>
                    <a:pt x="356" y="256"/>
                  </a:lnTo>
                  <a:lnTo>
                    <a:pt x="352" y="272"/>
                  </a:lnTo>
                  <a:lnTo>
                    <a:pt x="342" y="302"/>
                  </a:lnTo>
                  <a:lnTo>
                    <a:pt x="334" y="314"/>
                  </a:lnTo>
                  <a:lnTo>
                    <a:pt x="326" y="326"/>
                  </a:lnTo>
                  <a:lnTo>
                    <a:pt x="318" y="338"/>
                  </a:lnTo>
                  <a:lnTo>
                    <a:pt x="310" y="348"/>
                  </a:lnTo>
                  <a:lnTo>
                    <a:pt x="300" y="356"/>
                  </a:lnTo>
                  <a:lnTo>
                    <a:pt x="288" y="364"/>
                  </a:lnTo>
                  <a:lnTo>
                    <a:pt x="278" y="370"/>
                  </a:lnTo>
                  <a:lnTo>
                    <a:pt x="266" y="374"/>
                  </a:lnTo>
                  <a:lnTo>
                    <a:pt x="254" y="376"/>
                  </a:lnTo>
                  <a:lnTo>
                    <a:pt x="242" y="3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4" name="Freeform 84"/>
            <p:cNvSpPr>
              <a:spLocks noEditPoints="1"/>
            </p:cNvSpPr>
            <p:nvPr/>
          </p:nvSpPr>
          <p:spPr bwMode="auto">
            <a:xfrm>
              <a:off x="9305" y="1918"/>
              <a:ext cx="1315" cy="1125"/>
            </a:xfrm>
            <a:custGeom>
              <a:avLst/>
              <a:gdLst>
                <a:gd name="T0" fmla="*/ 90814425 w 486"/>
                <a:gd name="T1" fmla="*/ 0 h 416"/>
                <a:gd name="T2" fmla="*/ 61580011 w 486"/>
                <a:gd name="T3" fmla="*/ 6567923 h 416"/>
                <a:gd name="T4" fmla="*/ 36658339 w 486"/>
                <a:gd name="T5" fmla="*/ 19922200 h 416"/>
                <a:gd name="T6" fmla="*/ 16619598 w 486"/>
                <a:gd name="T7" fmla="*/ 38078735 h 416"/>
                <a:gd name="T8" fmla="*/ 4165452 w 486"/>
                <a:gd name="T9" fmla="*/ 60421043 h 416"/>
                <a:gd name="T10" fmla="*/ 0 w 486"/>
                <a:gd name="T11" fmla="*/ 86172677 h 416"/>
                <a:gd name="T12" fmla="*/ 1704194 w 486"/>
                <a:gd name="T13" fmla="*/ 103434244 h 416"/>
                <a:gd name="T14" fmla="*/ 11715384 w 486"/>
                <a:gd name="T15" fmla="*/ 126680890 h 416"/>
                <a:gd name="T16" fmla="*/ 29087989 w 486"/>
                <a:gd name="T17" fmla="*/ 146433659 h 416"/>
                <a:gd name="T18" fmla="*/ 52515843 w 486"/>
                <a:gd name="T19" fmla="*/ 161409313 h 416"/>
                <a:gd name="T20" fmla="*/ 80874353 w 486"/>
                <a:gd name="T21" fmla="*/ 169671088 h 416"/>
                <a:gd name="T22" fmla="*/ 100852174 w 486"/>
                <a:gd name="T23" fmla="*/ 172126374 h 416"/>
                <a:gd name="T24" fmla="*/ 111663433 w 486"/>
                <a:gd name="T25" fmla="*/ 171367859 h 416"/>
                <a:gd name="T26" fmla="*/ 140899609 w 486"/>
                <a:gd name="T27" fmla="*/ 164650889 h 416"/>
                <a:gd name="T28" fmla="*/ 165841452 w 486"/>
                <a:gd name="T29" fmla="*/ 152241209 h 416"/>
                <a:gd name="T30" fmla="*/ 184958703 w 486"/>
                <a:gd name="T31" fmla="*/ 134046841 h 416"/>
                <a:gd name="T32" fmla="*/ 198336615 w 486"/>
                <a:gd name="T33" fmla="*/ 111682214 h 416"/>
                <a:gd name="T34" fmla="*/ 202479760 w 486"/>
                <a:gd name="T35" fmla="*/ 86172677 h 416"/>
                <a:gd name="T36" fmla="*/ 200776635 w 486"/>
                <a:gd name="T37" fmla="*/ 68682775 h 416"/>
                <a:gd name="T38" fmla="*/ 190034944 w 486"/>
                <a:gd name="T39" fmla="*/ 44684578 h 416"/>
                <a:gd name="T40" fmla="*/ 172426726 w 486"/>
                <a:gd name="T41" fmla="*/ 24771040 h 416"/>
                <a:gd name="T42" fmla="*/ 149224966 w 486"/>
                <a:gd name="T43" fmla="*/ 9955009 h 416"/>
                <a:gd name="T44" fmla="*/ 120875928 w 486"/>
                <a:gd name="T45" fmla="*/ 1693788 h 416"/>
                <a:gd name="T46" fmla="*/ 100852174 w 486"/>
                <a:gd name="T47" fmla="*/ 0 h 416"/>
                <a:gd name="T48" fmla="*/ 95781478 w 486"/>
                <a:gd name="T49" fmla="*/ 155591486 h 416"/>
                <a:gd name="T50" fmla="*/ 80874353 w 486"/>
                <a:gd name="T51" fmla="*/ 150547438 h 416"/>
                <a:gd name="T52" fmla="*/ 68357355 w 486"/>
                <a:gd name="T53" fmla="*/ 139857553 h 416"/>
                <a:gd name="T54" fmla="*/ 58322255 w 486"/>
                <a:gd name="T55" fmla="*/ 124987592 h 416"/>
                <a:gd name="T56" fmla="*/ 52515843 w 486"/>
                <a:gd name="T57" fmla="*/ 105862960 h 416"/>
                <a:gd name="T58" fmla="*/ 50014296 w 486"/>
                <a:gd name="T59" fmla="*/ 85214404 h 416"/>
                <a:gd name="T60" fmla="*/ 50816010 w 486"/>
                <a:gd name="T61" fmla="*/ 71174813 h 416"/>
                <a:gd name="T62" fmla="*/ 55882784 w 486"/>
                <a:gd name="T63" fmla="*/ 51261169 h 416"/>
                <a:gd name="T64" fmla="*/ 64992471 w 486"/>
                <a:gd name="T65" fmla="*/ 34729529 h 416"/>
                <a:gd name="T66" fmla="*/ 76668567 w 486"/>
                <a:gd name="T67" fmla="*/ 22342367 h 416"/>
                <a:gd name="T68" fmla="*/ 90814425 w 486"/>
                <a:gd name="T69" fmla="*/ 14829642 h 416"/>
                <a:gd name="T70" fmla="*/ 100852174 w 486"/>
                <a:gd name="T71" fmla="*/ 14080670 h 416"/>
                <a:gd name="T72" fmla="*/ 115805240 w 486"/>
                <a:gd name="T73" fmla="*/ 17429725 h 416"/>
                <a:gd name="T74" fmla="*/ 128273185 w 486"/>
                <a:gd name="T75" fmla="*/ 25692547 h 416"/>
                <a:gd name="T76" fmla="*/ 139196565 w 486"/>
                <a:gd name="T77" fmla="*/ 39772047 h 416"/>
                <a:gd name="T78" fmla="*/ 146597385 w 486"/>
                <a:gd name="T79" fmla="*/ 57094150 h 416"/>
                <a:gd name="T80" fmla="*/ 149964175 w 486"/>
                <a:gd name="T81" fmla="*/ 77742736 h 416"/>
                <a:gd name="T82" fmla="*/ 149964175 w 486"/>
                <a:gd name="T83" fmla="*/ 92726954 h 416"/>
                <a:gd name="T84" fmla="*/ 146597385 w 486"/>
                <a:gd name="T85" fmla="*/ 112600298 h 416"/>
                <a:gd name="T86" fmla="*/ 135783039 w 486"/>
                <a:gd name="T87" fmla="*/ 134945621 h 416"/>
                <a:gd name="T88" fmla="*/ 124116486 w 486"/>
                <a:gd name="T89" fmla="*/ 147329754 h 416"/>
                <a:gd name="T90" fmla="*/ 110863618 w 486"/>
                <a:gd name="T91" fmla="*/ 154695472 h 416"/>
                <a:gd name="T92" fmla="*/ 100852174 w 486"/>
                <a:gd name="T93" fmla="*/ 156389165 h 41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486"/>
                <a:gd name="T142" fmla="*/ 0 h 416"/>
                <a:gd name="T143" fmla="*/ 486 w 486"/>
                <a:gd name="T144" fmla="*/ 416 h 41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486" h="416">
                  <a:moveTo>
                    <a:pt x="242" y="0"/>
                  </a:moveTo>
                  <a:lnTo>
                    <a:pt x="242" y="0"/>
                  </a:lnTo>
                  <a:lnTo>
                    <a:pt x="218" y="0"/>
                  </a:lnTo>
                  <a:lnTo>
                    <a:pt x="194" y="4"/>
                  </a:lnTo>
                  <a:lnTo>
                    <a:pt x="170" y="10"/>
                  </a:lnTo>
                  <a:lnTo>
                    <a:pt x="148" y="16"/>
                  </a:lnTo>
                  <a:lnTo>
                    <a:pt x="126" y="24"/>
                  </a:lnTo>
                  <a:lnTo>
                    <a:pt x="106" y="36"/>
                  </a:lnTo>
                  <a:lnTo>
                    <a:pt x="88" y="48"/>
                  </a:lnTo>
                  <a:lnTo>
                    <a:pt x="70" y="60"/>
                  </a:lnTo>
                  <a:lnTo>
                    <a:pt x="54" y="76"/>
                  </a:lnTo>
                  <a:lnTo>
                    <a:pt x="40" y="92"/>
                  </a:lnTo>
                  <a:lnTo>
                    <a:pt x="28" y="108"/>
                  </a:lnTo>
                  <a:lnTo>
                    <a:pt x="18" y="126"/>
                  </a:lnTo>
                  <a:lnTo>
                    <a:pt x="10" y="146"/>
                  </a:lnTo>
                  <a:lnTo>
                    <a:pt x="4" y="16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30"/>
                  </a:lnTo>
                  <a:lnTo>
                    <a:pt x="4" y="250"/>
                  </a:lnTo>
                  <a:lnTo>
                    <a:pt x="10" y="270"/>
                  </a:lnTo>
                  <a:lnTo>
                    <a:pt x="18" y="288"/>
                  </a:lnTo>
                  <a:lnTo>
                    <a:pt x="28" y="306"/>
                  </a:lnTo>
                  <a:lnTo>
                    <a:pt x="40" y="324"/>
                  </a:lnTo>
                  <a:lnTo>
                    <a:pt x="54" y="338"/>
                  </a:lnTo>
                  <a:lnTo>
                    <a:pt x="70" y="354"/>
                  </a:lnTo>
                  <a:lnTo>
                    <a:pt x="88" y="366"/>
                  </a:lnTo>
                  <a:lnTo>
                    <a:pt x="106" y="378"/>
                  </a:lnTo>
                  <a:lnTo>
                    <a:pt x="126" y="390"/>
                  </a:lnTo>
                  <a:lnTo>
                    <a:pt x="148" y="398"/>
                  </a:lnTo>
                  <a:lnTo>
                    <a:pt x="170" y="406"/>
                  </a:lnTo>
                  <a:lnTo>
                    <a:pt x="194" y="410"/>
                  </a:lnTo>
                  <a:lnTo>
                    <a:pt x="218" y="414"/>
                  </a:lnTo>
                  <a:lnTo>
                    <a:pt x="242" y="416"/>
                  </a:lnTo>
                  <a:lnTo>
                    <a:pt x="244" y="416"/>
                  </a:lnTo>
                  <a:lnTo>
                    <a:pt x="268" y="414"/>
                  </a:lnTo>
                  <a:lnTo>
                    <a:pt x="292" y="410"/>
                  </a:lnTo>
                  <a:lnTo>
                    <a:pt x="316" y="406"/>
                  </a:lnTo>
                  <a:lnTo>
                    <a:pt x="338" y="398"/>
                  </a:lnTo>
                  <a:lnTo>
                    <a:pt x="360" y="390"/>
                  </a:lnTo>
                  <a:lnTo>
                    <a:pt x="380" y="380"/>
                  </a:lnTo>
                  <a:lnTo>
                    <a:pt x="398" y="368"/>
                  </a:lnTo>
                  <a:lnTo>
                    <a:pt x="414" y="354"/>
                  </a:lnTo>
                  <a:lnTo>
                    <a:pt x="430" y="340"/>
                  </a:lnTo>
                  <a:lnTo>
                    <a:pt x="444" y="324"/>
                  </a:lnTo>
                  <a:lnTo>
                    <a:pt x="456" y="306"/>
                  </a:lnTo>
                  <a:lnTo>
                    <a:pt x="468" y="288"/>
                  </a:lnTo>
                  <a:lnTo>
                    <a:pt x="476" y="270"/>
                  </a:lnTo>
                  <a:lnTo>
                    <a:pt x="482" y="250"/>
                  </a:lnTo>
                  <a:lnTo>
                    <a:pt x="486" y="230"/>
                  </a:lnTo>
                  <a:lnTo>
                    <a:pt x="486" y="208"/>
                  </a:lnTo>
                  <a:lnTo>
                    <a:pt x="486" y="186"/>
                  </a:lnTo>
                  <a:lnTo>
                    <a:pt x="482" y="166"/>
                  </a:lnTo>
                  <a:lnTo>
                    <a:pt x="476" y="146"/>
                  </a:lnTo>
                  <a:lnTo>
                    <a:pt x="466" y="126"/>
                  </a:lnTo>
                  <a:lnTo>
                    <a:pt x="456" y="108"/>
                  </a:lnTo>
                  <a:lnTo>
                    <a:pt x="444" y="92"/>
                  </a:lnTo>
                  <a:lnTo>
                    <a:pt x="430" y="76"/>
                  </a:lnTo>
                  <a:lnTo>
                    <a:pt x="414" y="60"/>
                  </a:lnTo>
                  <a:lnTo>
                    <a:pt x="396" y="48"/>
                  </a:lnTo>
                  <a:lnTo>
                    <a:pt x="378" y="36"/>
                  </a:lnTo>
                  <a:lnTo>
                    <a:pt x="358" y="24"/>
                  </a:lnTo>
                  <a:lnTo>
                    <a:pt x="336" y="16"/>
                  </a:lnTo>
                  <a:lnTo>
                    <a:pt x="314" y="10"/>
                  </a:lnTo>
                  <a:lnTo>
                    <a:pt x="290" y="4"/>
                  </a:lnTo>
                  <a:lnTo>
                    <a:pt x="266" y="0"/>
                  </a:lnTo>
                  <a:lnTo>
                    <a:pt x="242" y="0"/>
                  </a:lnTo>
                  <a:close/>
                  <a:moveTo>
                    <a:pt x="242" y="378"/>
                  </a:moveTo>
                  <a:lnTo>
                    <a:pt x="242" y="378"/>
                  </a:lnTo>
                  <a:lnTo>
                    <a:pt x="230" y="376"/>
                  </a:lnTo>
                  <a:lnTo>
                    <a:pt x="218" y="374"/>
                  </a:lnTo>
                  <a:lnTo>
                    <a:pt x="206" y="370"/>
                  </a:lnTo>
                  <a:lnTo>
                    <a:pt x="194" y="364"/>
                  </a:lnTo>
                  <a:lnTo>
                    <a:pt x="184" y="356"/>
                  </a:lnTo>
                  <a:lnTo>
                    <a:pt x="174" y="348"/>
                  </a:lnTo>
                  <a:lnTo>
                    <a:pt x="164" y="338"/>
                  </a:lnTo>
                  <a:lnTo>
                    <a:pt x="156" y="326"/>
                  </a:lnTo>
                  <a:lnTo>
                    <a:pt x="148" y="314"/>
                  </a:lnTo>
                  <a:lnTo>
                    <a:pt x="140" y="302"/>
                  </a:lnTo>
                  <a:lnTo>
                    <a:pt x="134" y="288"/>
                  </a:lnTo>
                  <a:lnTo>
                    <a:pt x="130" y="272"/>
                  </a:lnTo>
                  <a:lnTo>
                    <a:pt x="126" y="256"/>
                  </a:lnTo>
                  <a:lnTo>
                    <a:pt x="122" y="240"/>
                  </a:lnTo>
                  <a:lnTo>
                    <a:pt x="120" y="224"/>
                  </a:lnTo>
                  <a:lnTo>
                    <a:pt x="120" y="206"/>
                  </a:lnTo>
                  <a:lnTo>
                    <a:pt x="120" y="188"/>
                  </a:lnTo>
                  <a:lnTo>
                    <a:pt x="122" y="172"/>
                  </a:lnTo>
                  <a:lnTo>
                    <a:pt x="126" y="154"/>
                  </a:lnTo>
                  <a:lnTo>
                    <a:pt x="130" y="138"/>
                  </a:lnTo>
                  <a:lnTo>
                    <a:pt x="134" y="124"/>
                  </a:lnTo>
                  <a:lnTo>
                    <a:pt x="140" y="110"/>
                  </a:lnTo>
                  <a:lnTo>
                    <a:pt x="148" y="96"/>
                  </a:lnTo>
                  <a:lnTo>
                    <a:pt x="156" y="84"/>
                  </a:lnTo>
                  <a:lnTo>
                    <a:pt x="164" y="72"/>
                  </a:lnTo>
                  <a:lnTo>
                    <a:pt x="174" y="62"/>
                  </a:lnTo>
                  <a:lnTo>
                    <a:pt x="184" y="54"/>
                  </a:lnTo>
                  <a:lnTo>
                    <a:pt x="194" y="46"/>
                  </a:lnTo>
                  <a:lnTo>
                    <a:pt x="206" y="42"/>
                  </a:lnTo>
                  <a:lnTo>
                    <a:pt x="218" y="36"/>
                  </a:lnTo>
                  <a:lnTo>
                    <a:pt x="230" y="34"/>
                  </a:lnTo>
                  <a:lnTo>
                    <a:pt x="242" y="34"/>
                  </a:lnTo>
                  <a:lnTo>
                    <a:pt x="254" y="34"/>
                  </a:lnTo>
                  <a:lnTo>
                    <a:pt x="266" y="36"/>
                  </a:lnTo>
                  <a:lnTo>
                    <a:pt x="278" y="42"/>
                  </a:lnTo>
                  <a:lnTo>
                    <a:pt x="288" y="46"/>
                  </a:lnTo>
                  <a:lnTo>
                    <a:pt x="298" y="54"/>
                  </a:lnTo>
                  <a:lnTo>
                    <a:pt x="308" y="62"/>
                  </a:lnTo>
                  <a:lnTo>
                    <a:pt x="318" y="72"/>
                  </a:lnTo>
                  <a:lnTo>
                    <a:pt x="326" y="84"/>
                  </a:lnTo>
                  <a:lnTo>
                    <a:pt x="334" y="96"/>
                  </a:lnTo>
                  <a:lnTo>
                    <a:pt x="340" y="110"/>
                  </a:lnTo>
                  <a:lnTo>
                    <a:pt x="346" y="124"/>
                  </a:lnTo>
                  <a:lnTo>
                    <a:pt x="352" y="138"/>
                  </a:lnTo>
                  <a:lnTo>
                    <a:pt x="356" y="154"/>
                  </a:lnTo>
                  <a:lnTo>
                    <a:pt x="358" y="172"/>
                  </a:lnTo>
                  <a:lnTo>
                    <a:pt x="360" y="188"/>
                  </a:lnTo>
                  <a:lnTo>
                    <a:pt x="362" y="206"/>
                  </a:lnTo>
                  <a:lnTo>
                    <a:pt x="360" y="224"/>
                  </a:lnTo>
                  <a:lnTo>
                    <a:pt x="358" y="240"/>
                  </a:lnTo>
                  <a:lnTo>
                    <a:pt x="356" y="256"/>
                  </a:lnTo>
                  <a:lnTo>
                    <a:pt x="352" y="272"/>
                  </a:lnTo>
                  <a:lnTo>
                    <a:pt x="340" y="302"/>
                  </a:lnTo>
                  <a:lnTo>
                    <a:pt x="334" y="314"/>
                  </a:lnTo>
                  <a:lnTo>
                    <a:pt x="326" y="326"/>
                  </a:lnTo>
                  <a:lnTo>
                    <a:pt x="318" y="338"/>
                  </a:lnTo>
                  <a:lnTo>
                    <a:pt x="308" y="348"/>
                  </a:lnTo>
                  <a:lnTo>
                    <a:pt x="298" y="356"/>
                  </a:lnTo>
                  <a:lnTo>
                    <a:pt x="288" y="364"/>
                  </a:lnTo>
                  <a:lnTo>
                    <a:pt x="278" y="370"/>
                  </a:lnTo>
                  <a:lnTo>
                    <a:pt x="266" y="374"/>
                  </a:lnTo>
                  <a:lnTo>
                    <a:pt x="254" y="376"/>
                  </a:lnTo>
                  <a:lnTo>
                    <a:pt x="242" y="3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5" name="Freeform 85"/>
            <p:cNvSpPr>
              <a:spLocks noEditPoints="1"/>
            </p:cNvSpPr>
            <p:nvPr/>
          </p:nvSpPr>
          <p:spPr bwMode="auto">
            <a:xfrm>
              <a:off x="7099" y="1950"/>
              <a:ext cx="1109" cy="1087"/>
            </a:xfrm>
            <a:custGeom>
              <a:avLst/>
              <a:gdLst>
                <a:gd name="T0" fmla="*/ 150166049 w 410"/>
                <a:gd name="T1" fmla="*/ 44633074 h 402"/>
                <a:gd name="T2" fmla="*/ 146919403 w 410"/>
                <a:gd name="T3" fmla="*/ 31467357 h 402"/>
                <a:gd name="T4" fmla="*/ 136936201 w 410"/>
                <a:gd name="T5" fmla="*/ 18932844 h 402"/>
                <a:gd name="T6" fmla="*/ 107863696 w 410"/>
                <a:gd name="T7" fmla="*/ 3346162 h 402"/>
                <a:gd name="T8" fmla="*/ 84651604 w 410"/>
                <a:gd name="T9" fmla="*/ 0 h 402"/>
                <a:gd name="T10" fmla="*/ 62259225 w 410"/>
                <a:gd name="T11" fmla="*/ 2426411 h 402"/>
                <a:gd name="T12" fmla="*/ 35723038 w 410"/>
                <a:gd name="T13" fmla="*/ 14062825 h 402"/>
                <a:gd name="T14" fmla="*/ 23143075 w 410"/>
                <a:gd name="T15" fmla="*/ 25654409 h 402"/>
                <a:gd name="T16" fmla="*/ 14129612 w 410"/>
                <a:gd name="T17" fmla="*/ 40514121 h 402"/>
                <a:gd name="T18" fmla="*/ 9983240 w 410"/>
                <a:gd name="T19" fmla="*/ 59446973 h 402"/>
                <a:gd name="T20" fmla="*/ 23143075 w 410"/>
                <a:gd name="T21" fmla="*/ 45358871 h 402"/>
                <a:gd name="T22" fmla="*/ 47232499 w 410"/>
                <a:gd name="T23" fmla="*/ 32995669 h 402"/>
                <a:gd name="T24" fmla="*/ 73769176 w 410"/>
                <a:gd name="T25" fmla="*/ 32261205 h 402"/>
                <a:gd name="T26" fmla="*/ 82224636 w 410"/>
                <a:gd name="T27" fmla="*/ 34687617 h 402"/>
                <a:gd name="T28" fmla="*/ 92935647 w 410"/>
                <a:gd name="T29" fmla="*/ 42940943 h 402"/>
                <a:gd name="T30" fmla="*/ 98780778 w 410"/>
                <a:gd name="T31" fmla="*/ 57915620 h 402"/>
                <a:gd name="T32" fmla="*/ 92935647 w 410"/>
                <a:gd name="T33" fmla="*/ 66903409 h 402"/>
                <a:gd name="T34" fmla="*/ 34822562 w 410"/>
                <a:gd name="T35" fmla="*/ 83393134 h 402"/>
                <a:gd name="T36" fmla="*/ 18997294 w 410"/>
                <a:gd name="T37" fmla="*/ 89994233 h 402"/>
                <a:gd name="T38" fmla="*/ 4131433 w 410"/>
                <a:gd name="T39" fmla="*/ 105703771 h 402"/>
                <a:gd name="T40" fmla="*/ 0 w 410"/>
                <a:gd name="T41" fmla="*/ 125599278 h 402"/>
                <a:gd name="T42" fmla="*/ 3395187 w 410"/>
                <a:gd name="T43" fmla="*/ 139619731 h 402"/>
                <a:gd name="T44" fmla="*/ 17461976 w 410"/>
                <a:gd name="T45" fmla="*/ 158589679 h 402"/>
                <a:gd name="T46" fmla="*/ 34822562 w 410"/>
                <a:gd name="T47" fmla="*/ 165319916 h 402"/>
                <a:gd name="T48" fmla="*/ 45706269 w 410"/>
                <a:gd name="T49" fmla="*/ 166053349 h 402"/>
                <a:gd name="T50" fmla="*/ 73769176 w 410"/>
                <a:gd name="T51" fmla="*/ 159483607 h 402"/>
                <a:gd name="T52" fmla="*/ 87906954 w 410"/>
                <a:gd name="T53" fmla="*/ 151990473 h 402"/>
                <a:gd name="T54" fmla="*/ 100476931 w 410"/>
                <a:gd name="T55" fmla="*/ 141310633 h 402"/>
                <a:gd name="T56" fmla="*/ 111196468 w 410"/>
                <a:gd name="T57" fmla="*/ 157065713 h 402"/>
                <a:gd name="T58" fmla="*/ 125325642 w 410"/>
                <a:gd name="T59" fmla="*/ 164362328 h 402"/>
                <a:gd name="T60" fmla="*/ 136036632 w 410"/>
                <a:gd name="T61" fmla="*/ 166053349 h 402"/>
                <a:gd name="T62" fmla="*/ 151065375 w 410"/>
                <a:gd name="T63" fmla="*/ 161184235 h 402"/>
                <a:gd name="T64" fmla="*/ 164272264 w 410"/>
                <a:gd name="T65" fmla="*/ 149538582 h 402"/>
                <a:gd name="T66" fmla="*/ 170122986 w 410"/>
                <a:gd name="T67" fmla="*/ 139619731 h 402"/>
                <a:gd name="T68" fmla="*/ 157690712 w 410"/>
                <a:gd name="T69" fmla="*/ 141310633 h 402"/>
                <a:gd name="T70" fmla="*/ 151065375 w 410"/>
                <a:gd name="T71" fmla="*/ 134581654 h 402"/>
                <a:gd name="T72" fmla="*/ 150166049 w 410"/>
                <a:gd name="T73" fmla="*/ 126327371 h 402"/>
                <a:gd name="T74" fmla="*/ 99517040 w 410"/>
                <a:gd name="T75" fmla="*/ 122215182 h 402"/>
                <a:gd name="T76" fmla="*/ 92935647 w 410"/>
                <a:gd name="T77" fmla="*/ 135484048 h 402"/>
                <a:gd name="T78" fmla="*/ 79619854 w 410"/>
                <a:gd name="T79" fmla="*/ 142105549 h 402"/>
                <a:gd name="T80" fmla="*/ 68109903 w 410"/>
                <a:gd name="T81" fmla="*/ 142105549 h 402"/>
                <a:gd name="T82" fmla="*/ 53980451 w 410"/>
                <a:gd name="T83" fmla="*/ 133852134 h 402"/>
                <a:gd name="T84" fmla="*/ 48929840 w 410"/>
                <a:gd name="T85" fmla="*/ 119766368 h 402"/>
                <a:gd name="T86" fmla="*/ 49851297 w 410"/>
                <a:gd name="T87" fmla="*/ 108130125 h 402"/>
                <a:gd name="T88" fmla="*/ 58135333 w 410"/>
                <a:gd name="T89" fmla="*/ 95758270 h 402"/>
                <a:gd name="T90" fmla="*/ 99517040 w 410"/>
                <a:gd name="T91" fmla="*/ 77620069 h 40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10"/>
                <a:gd name="T139" fmla="*/ 0 h 402"/>
                <a:gd name="T140" fmla="*/ 410 w 410"/>
                <a:gd name="T141" fmla="*/ 402 h 40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10" h="402">
                  <a:moveTo>
                    <a:pt x="362" y="306"/>
                  </a:moveTo>
                  <a:lnTo>
                    <a:pt x="362" y="108"/>
                  </a:lnTo>
                  <a:lnTo>
                    <a:pt x="360" y="98"/>
                  </a:lnTo>
                  <a:lnTo>
                    <a:pt x="358" y="86"/>
                  </a:lnTo>
                  <a:lnTo>
                    <a:pt x="354" y="76"/>
                  </a:lnTo>
                  <a:lnTo>
                    <a:pt x="348" y="64"/>
                  </a:lnTo>
                  <a:lnTo>
                    <a:pt x="340" y="56"/>
                  </a:lnTo>
                  <a:lnTo>
                    <a:pt x="330" y="46"/>
                  </a:lnTo>
                  <a:lnTo>
                    <a:pt x="310" y="30"/>
                  </a:lnTo>
                  <a:lnTo>
                    <a:pt x="286" y="18"/>
                  </a:lnTo>
                  <a:lnTo>
                    <a:pt x="260" y="8"/>
                  </a:lnTo>
                  <a:lnTo>
                    <a:pt x="232" y="2"/>
                  </a:lnTo>
                  <a:lnTo>
                    <a:pt x="204" y="0"/>
                  </a:lnTo>
                  <a:lnTo>
                    <a:pt x="178" y="2"/>
                  </a:lnTo>
                  <a:lnTo>
                    <a:pt x="150" y="6"/>
                  </a:lnTo>
                  <a:lnTo>
                    <a:pt x="124" y="14"/>
                  </a:lnTo>
                  <a:lnTo>
                    <a:pt x="98" y="26"/>
                  </a:lnTo>
                  <a:lnTo>
                    <a:pt x="86" y="34"/>
                  </a:lnTo>
                  <a:lnTo>
                    <a:pt x="76" y="42"/>
                  </a:lnTo>
                  <a:lnTo>
                    <a:pt x="66" y="50"/>
                  </a:lnTo>
                  <a:lnTo>
                    <a:pt x="56" y="62"/>
                  </a:lnTo>
                  <a:lnTo>
                    <a:pt x="48" y="72"/>
                  </a:lnTo>
                  <a:lnTo>
                    <a:pt x="40" y="84"/>
                  </a:lnTo>
                  <a:lnTo>
                    <a:pt x="34" y="98"/>
                  </a:lnTo>
                  <a:lnTo>
                    <a:pt x="28" y="112"/>
                  </a:lnTo>
                  <a:lnTo>
                    <a:pt x="26" y="128"/>
                  </a:lnTo>
                  <a:lnTo>
                    <a:pt x="24" y="144"/>
                  </a:lnTo>
                  <a:lnTo>
                    <a:pt x="40" y="126"/>
                  </a:lnTo>
                  <a:lnTo>
                    <a:pt x="56" y="110"/>
                  </a:lnTo>
                  <a:lnTo>
                    <a:pt x="74" y="96"/>
                  </a:lnTo>
                  <a:lnTo>
                    <a:pt x="94" y="86"/>
                  </a:lnTo>
                  <a:lnTo>
                    <a:pt x="114" y="80"/>
                  </a:lnTo>
                  <a:lnTo>
                    <a:pt x="134" y="76"/>
                  </a:lnTo>
                  <a:lnTo>
                    <a:pt x="156" y="76"/>
                  </a:lnTo>
                  <a:lnTo>
                    <a:pt x="178" y="78"/>
                  </a:lnTo>
                  <a:lnTo>
                    <a:pt x="192" y="82"/>
                  </a:lnTo>
                  <a:lnTo>
                    <a:pt x="198" y="84"/>
                  </a:lnTo>
                  <a:lnTo>
                    <a:pt x="214" y="94"/>
                  </a:lnTo>
                  <a:lnTo>
                    <a:pt x="224" y="104"/>
                  </a:lnTo>
                  <a:lnTo>
                    <a:pt x="232" y="116"/>
                  </a:lnTo>
                  <a:lnTo>
                    <a:pt x="238" y="128"/>
                  </a:lnTo>
                  <a:lnTo>
                    <a:pt x="238" y="140"/>
                  </a:lnTo>
                  <a:lnTo>
                    <a:pt x="236" y="150"/>
                  </a:lnTo>
                  <a:lnTo>
                    <a:pt x="228" y="158"/>
                  </a:lnTo>
                  <a:lnTo>
                    <a:pt x="224" y="162"/>
                  </a:lnTo>
                  <a:lnTo>
                    <a:pt x="218" y="164"/>
                  </a:lnTo>
                  <a:lnTo>
                    <a:pt x="178" y="176"/>
                  </a:lnTo>
                  <a:lnTo>
                    <a:pt x="84" y="202"/>
                  </a:lnTo>
                  <a:lnTo>
                    <a:pt x="64" y="210"/>
                  </a:lnTo>
                  <a:lnTo>
                    <a:pt x="46" y="218"/>
                  </a:lnTo>
                  <a:lnTo>
                    <a:pt x="32" y="230"/>
                  </a:lnTo>
                  <a:lnTo>
                    <a:pt x="20" y="242"/>
                  </a:lnTo>
                  <a:lnTo>
                    <a:pt x="10" y="256"/>
                  </a:lnTo>
                  <a:lnTo>
                    <a:pt x="4" y="270"/>
                  </a:lnTo>
                  <a:lnTo>
                    <a:pt x="0" y="286"/>
                  </a:lnTo>
                  <a:lnTo>
                    <a:pt x="0" y="304"/>
                  </a:lnTo>
                  <a:lnTo>
                    <a:pt x="2" y="322"/>
                  </a:lnTo>
                  <a:lnTo>
                    <a:pt x="8" y="338"/>
                  </a:lnTo>
                  <a:lnTo>
                    <a:pt x="16" y="356"/>
                  </a:lnTo>
                  <a:lnTo>
                    <a:pt x="28" y="370"/>
                  </a:lnTo>
                  <a:lnTo>
                    <a:pt x="42" y="384"/>
                  </a:lnTo>
                  <a:lnTo>
                    <a:pt x="62" y="394"/>
                  </a:lnTo>
                  <a:lnTo>
                    <a:pt x="72" y="396"/>
                  </a:lnTo>
                  <a:lnTo>
                    <a:pt x="84" y="400"/>
                  </a:lnTo>
                  <a:lnTo>
                    <a:pt x="98" y="400"/>
                  </a:lnTo>
                  <a:lnTo>
                    <a:pt x="110" y="402"/>
                  </a:lnTo>
                  <a:lnTo>
                    <a:pt x="144" y="396"/>
                  </a:lnTo>
                  <a:lnTo>
                    <a:pt x="162" y="392"/>
                  </a:lnTo>
                  <a:lnTo>
                    <a:pt x="178" y="386"/>
                  </a:lnTo>
                  <a:lnTo>
                    <a:pt x="194" y="376"/>
                  </a:lnTo>
                  <a:lnTo>
                    <a:pt x="212" y="368"/>
                  </a:lnTo>
                  <a:lnTo>
                    <a:pt x="226" y="356"/>
                  </a:lnTo>
                  <a:lnTo>
                    <a:pt x="242" y="342"/>
                  </a:lnTo>
                  <a:lnTo>
                    <a:pt x="250" y="356"/>
                  </a:lnTo>
                  <a:lnTo>
                    <a:pt x="258" y="368"/>
                  </a:lnTo>
                  <a:lnTo>
                    <a:pt x="268" y="380"/>
                  </a:lnTo>
                  <a:lnTo>
                    <a:pt x="278" y="388"/>
                  </a:lnTo>
                  <a:lnTo>
                    <a:pt x="290" y="394"/>
                  </a:lnTo>
                  <a:lnTo>
                    <a:pt x="302" y="398"/>
                  </a:lnTo>
                  <a:lnTo>
                    <a:pt x="314" y="400"/>
                  </a:lnTo>
                  <a:lnTo>
                    <a:pt x="328" y="402"/>
                  </a:lnTo>
                  <a:lnTo>
                    <a:pt x="340" y="400"/>
                  </a:lnTo>
                  <a:lnTo>
                    <a:pt x="352" y="396"/>
                  </a:lnTo>
                  <a:lnTo>
                    <a:pt x="364" y="390"/>
                  </a:lnTo>
                  <a:lnTo>
                    <a:pt x="376" y="382"/>
                  </a:lnTo>
                  <a:lnTo>
                    <a:pt x="388" y="374"/>
                  </a:lnTo>
                  <a:lnTo>
                    <a:pt x="396" y="362"/>
                  </a:lnTo>
                  <a:lnTo>
                    <a:pt x="404" y="350"/>
                  </a:lnTo>
                  <a:lnTo>
                    <a:pt x="410" y="338"/>
                  </a:lnTo>
                  <a:lnTo>
                    <a:pt x="398" y="342"/>
                  </a:lnTo>
                  <a:lnTo>
                    <a:pt x="388" y="342"/>
                  </a:lnTo>
                  <a:lnTo>
                    <a:pt x="380" y="342"/>
                  </a:lnTo>
                  <a:lnTo>
                    <a:pt x="374" y="338"/>
                  </a:lnTo>
                  <a:lnTo>
                    <a:pt x="368" y="334"/>
                  </a:lnTo>
                  <a:lnTo>
                    <a:pt x="364" y="326"/>
                  </a:lnTo>
                  <a:lnTo>
                    <a:pt x="362" y="316"/>
                  </a:lnTo>
                  <a:lnTo>
                    <a:pt x="362" y="306"/>
                  </a:lnTo>
                  <a:close/>
                  <a:moveTo>
                    <a:pt x="240" y="282"/>
                  </a:moveTo>
                  <a:lnTo>
                    <a:pt x="240" y="282"/>
                  </a:lnTo>
                  <a:lnTo>
                    <a:pt x="240" y="296"/>
                  </a:lnTo>
                  <a:lnTo>
                    <a:pt x="236" y="308"/>
                  </a:lnTo>
                  <a:lnTo>
                    <a:pt x="232" y="320"/>
                  </a:lnTo>
                  <a:lnTo>
                    <a:pt x="224" y="328"/>
                  </a:lnTo>
                  <a:lnTo>
                    <a:pt x="216" y="336"/>
                  </a:lnTo>
                  <a:lnTo>
                    <a:pt x="204" y="342"/>
                  </a:lnTo>
                  <a:lnTo>
                    <a:pt x="192" y="344"/>
                  </a:lnTo>
                  <a:lnTo>
                    <a:pt x="178" y="346"/>
                  </a:lnTo>
                  <a:lnTo>
                    <a:pt x="164" y="344"/>
                  </a:lnTo>
                  <a:lnTo>
                    <a:pt x="150" y="340"/>
                  </a:lnTo>
                  <a:lnTo>
                    <a:pt x="140" y="332"/>
                  </a:lnTo>
                  <a:lnTo>
                    <a:pt x="130" y="324"/>
                  </a:lnTo>
                  <a:lnTo>
                    <a:pt x="124" y="314"/>
                  </a:lnTo>
                  <a:lnTo>
                    <a:pt x="120" y="302"/>
                  </a:lnTo>
                  <a:lnTo>
                    <a:pt x="118" y="290"/>
                  </a:lnTo>
                  <a:lnTo>
                    <a:pt x="116" y="278"/>
                  </a:lnTo>
                  <a:lnTo>
                    <a:pt x="120" y="262"/>
                  </a:lnTo>
                  <a:lnTo>
                    <a:pt x="126" y="248"/>
                  </a:lnTo>
                  <a:lnTo>
                    <a:pt x="134" y="236"/>
                  </a:lnTo>
                  <a:lnTo>
                    <a:pt x="140" y="232"/>
                  </a:lnTo>
                  <a:lnTo>
                    <a:pt x="146" y="228"/>
                  </a:lnTo>
                  <a:lnTo>
                    <a:pt x="178" y="216"/>
                  </a:lnTo>
                  <a:lnTo>
                    <a:pt x="240" y="188"/>
                  </a:lnTo>
                  <a:lnTo>
                    <a:pt x="240" y="2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6" name="Freeform 86"/>
            <p:cNvSpPr>
              <a:spLocks noEditPoints="1"/>
            </p:cNvSpPr>
            <p:nvPr/>
          </p:nvSpPr>
          <p:spPr bwMode="auto">
            <a:xfrm>
              <a:off x="4025" y="1620"/>
              <a:ext cx="2895" cy="3089"/>
            </a:xfrm>
            <a:custGeom>
              <a:avLst/>
              <a:gdLst>
                <a:gd name="T0" fmla="*/ 422053032 w 1070"/>
                <a:gd name="T1" fmla="*/ 297906690 h 1142"/>
                <a:gd name="T2" fmla="*/ 382997104 w 1070"/>
                <a:gd name="T3" fmla="*/ 269663054 h 1142"/>
                <a:gd name="T4" fmla="*/ 349767588 w 1070"/>
                <a:gd name="T5" fmla="*/ 267236109 h 1142"/>
                <a:gd name="T6" fmla="*/ 298978731 w 1070"/>
                <a:gd name="T7" fmla="*/ 292054736 h 1142"/>
                <a:gd name="T8" fmla="*/ 285631311 w 1070"/>
                <a:gd name="T9" fmla="*/ 326880506 h 1142"/>
                <a:gd name="T10" fmla="*/ 322246362 w 1070"/>
                <a:gd name="T11" fmla="*/ 299606292 h 1142"/>
                <a:gd name="T12" fmla="*/ 358086054 w 1070"/>
                <a:gd name="T13" fmla="*/ 302038298 h 1142"/>
                <a:gd name="T14" fmla="*/ 372972471 w 1070"/>
                <a:gd name="T15" fmla="*/ 329485407 h 1142"/>
                <a:gd name="T16" fmla="*/ 310538395 w 1070"/>
                <a:gd name="T17" fmla="*/ 350994671 h 1142"/>
                <a:gd name="T18" fmla="*/ 277325995 w 1070"/>
                <a:gd name="T19" fmla="*/ 379232294 h 1142"/>
                <a:gd name="T20" fmla="*/ 266503427 w 1070"/>
                <a:gd name="T21" fmla="*/ 404183115 h 1142"/>
                <a:gd name="T22" fmla="*/ 245586827 w 1070"/>
                <a:gd name="T23" fmla="*/ 401563178 h 1142"/>
                <a:gd name="T24" fmla="*/ 235579632 w 1070"/>
                <a:gd name="T25" fmla="*/ 293752123 h 1142"/>
                <a:gd name="T26" fmla="*/ 230678543 w 1070"/>
                <a:gd name="T27" fmla="*/ 214148201 h 1142"/>
                <a:gd name="T28" fmla="*/ 196501355 w 1070"/>
                <a:gd name="T29" fmla="*/ 266437213 h 1142"/>
                <a:gd name="T30" fmla="*/ 160660831 w 1070"/>
                <a:gd name="T31" fmla="*/ 208297202 h 1142"/>
                <a:gd name="T32" fmla="*/ 144011615 w 1070"/>
                <a:gd name="T33" fmla="*/ 183455307 h 1142"/>
                <a:gd name="T34" fmla="*/ 74959063 w 1070"/>
                <a:gd name="T35" fmla="*/ 8278179 h 1142"/>
                <a:gd name="T36" fmla="*/ 89129994 w 1070"/>
                <a:gd name="T37" fmla="*/ 28973554 h 1142"/>
                <a:gd name="T38" fmla="*/ 84903656 w 1070"/>
                <a:gd name="T39" fmla="*/ 192529929 h 1142"/>
                <a:gd name="T40" fmla="*/ 48348075 w 1070"/>
                <a:gd name="T41" fmla="*/ 216581635 h 1142"/>
                <a:gd name="T42" fmla="*/ 20014501 w 1070"/>
                <a:gd name="T43" fmla="*/ 243122025 h 1142"/>
                <a:gd name="T44" fmla="*/ 12462085 w 1070"/>
                <a:gd name="T45" fmla="*/ 281343047 h 1142"/>
                <a:gd name="T46" fmla="*/ 34914631 w 1070"/>
                <a:gd name="T47" fmla="*/ 317068255 h 1142"/>
                <a:gd name="T48" fmla="*/ 116640040 w 1070"/>
                <a:gd name="T49" fmla="*/ 390115761 h 1142"/>
                <a:gd name="T50" fmla="*/ 114038503 w 1070"/>
                <a:gd name="T51" fmla="*/ 428104835 h 1142"/>
                <a:gd name="T52" fmla="*/ 84164898 w 1070"/>
                <a:gd name="T53" fmla="*/ 450690940 h 1142"/>
                <a:gd name="T54" fmla="*/ 49987730 w 1070"/>
                <a:gd name="T55" fmla="*/ 448991814 h 1142"/>
                <a:gd name="T56" fmla="*/ 0 w 1070"/>
                <a:gd name="T57" fmla="*/ 423244942 h 1142"/>
                <a:gd name="T58" fmla="*/ 50789149 w 1070"/>
                <a:gd name="T59" fmla="*/ 466322849 h 1142"/>
                <a:gd name="T60" fmla="*/ 115738558 w 1070"/>
                <a:gd name="T61" fmla="*/ 469681841 h 1142"/>
                <a:gd name="T62" fmla="*/ 167429176 w 1070"/>
                <a:gd name="T63" fmla="*/ 439008255 h 1142"/>
                <a:gd name="T64" fmla="*/ 179897372 w 1070"/>
                <a:gd name="T65" fmla="*/ 408314723 h 1142"/>
                <a:gd name="T66" fmla="*/ 169893348 w 1070"/>
                <a:gd name="T67" fmla="*/ 356823825 h 1142"/>
                <a:gd name="T68" fmla="*/ 70792379 w 1070"/>
                <a:gd name="T69" fmla="*/ 274715311 h 1142"/>
                <a:gd name="T70" fmla="*/ 59995482 w 1070"/>
                <a:gd name="T71" fmla="*/ 250673418 h 1142"/>
                <a:gd name="T72" fmla="*/ 69092955 w 1070"/>
                <a:gd name="T73" fmla="*/ 227355858 h 1142"/>
                <a:gd name="T74" fmla="*/ 103229799 w 1070"/>
                <a:gd name="T75" fmla="*/ 214148201 h 1142"/>
                <a:gd name="T76" fmla="*/ 136491006 w 1070"/>
                <a:gd name="T77" fmla="*/ 227355858 h 1142"/>
                <a:gd name="T78" fmla="*/ 156520456 w 1070"/>
                <a:gd name="T79" fmla="*/ 262181474 h 1142"/>
                <a:gd name="T80" fmla="*/ 184793548 w 1070"/>
                <a:gd name="T81" fmla="*/ 379232294 h 1142"/>
                <a:gd name="T82" fmla="*/ 201565958 w 1070"/>
                <a:gd name="T83" fmla="*/ 423244942 h 1142"/>
                <a:gd name="T84" fmla="*/ 227275582 w 1070"/>
                <a:gd name="T85" fmla="*/ 432428969 h 1142"/>
                <a:gd name="T86" fmla="*/ 263155121 w 1070"/>
                <a:gd name="T87" fmla="*/ 426576702 h 1142"/>
                <a:gd name="T88" fmla="*/ 287270763 w 1070"/>
                <a:gd name="T89" fmla="*/ 420786179 h 1142"/>
                <a:gd name="T90" fmla="*/ 321448105 w 1070"/>
                <a:gd name="T91" fmla="*/ 433219634 h 1142"/>
                <a:gd name="T92" fmla="*/ 356363737 w 1070"/>
                <a:gd name="T93" fmla="*/ 423244942 h 1142"/>
                <a:gd name="T94" fmla="*/ 382242578 w 1070"/>
                <a:gd name="T95" fmla="*/ 419826737 h 1142"/>
                <a:gd name="T96" fmla="*/ 411316660 w 1070"/>
                <a:gd name="T97" fmla="*/ 433219634 h 1142"/>
                <a:gd name="T98" fmla="*/ 436223903 w 1070"/>
                <a:gd name="T99" fmla="*/ 421546130 h 1142"/>
                <a:gd name="T100" fmla="*/ 437186312 w 1070"/>
                <a:gd name="T101" fmla="*/ 409114893 h 1142"/>
                <a:gd name="T102" fmla="*/ 425479289 w 1070"/>
                <a:gd name="T103" fmla="*/ 393302181 h 1142"/>
                <a:gd name="T104" fmla="*/ 371332859 w 1070"/>
                <a:gd name="T105" fmla="*/ 399130696 h 1142"/>
                <a:gd name="T106" fmla="*/ 349767588 w 1070"/>
                <a:gd name="T107" fmla="*/ 409911258 h 1142"/>
                <a:gd name="T108" fmla="*/ 324687240 w 1070"/>
                <a:gd name="T109" fmla="*/ 392548878 h 1142"/>
                <a:gd name="T110" fmla="*/ 331455309 w 1070"/>
                <a:gd name="T111" fmla="*/ 365101607 h 114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070"/>
                <a:gd name="T169" fmla="*/ 0 h 1142"/>
                <a:gd name="T170" fmla="*/ 1070 w 1070"/>
                <a:gd name="T171" fmla="*/ 1142 h 114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070" h="1142">
                  <a:moveTo>
                    <a:pt x="1022" y="948"/>
                  </a:moveTo>
                  <a:lnTo>
                    <a:pt x="1022" y="752"/>
                  </a:lnTo>
                  <a:lnTo>
                    <a:pt x="1022" y="740"/>
                  </a:lnTo>
                  <a:lnTo>
                    <a:pt x="1018" y="728"/>
                  </a:lnTo>
                  <a:lnTo>
                    <a:pt x="1014" y="718"/>
                  </a:lnTo>
                  <a:lnTo>
                    <a:pt x="1008" y="708"/>
                  </a:lnTo>
                  <a:lnTo>
                    <a:pt x="1000" y="698"/>
                  </a:lnTo>
                  <a:lnTo>
                    <a:pt x="992" y="690"/>
                  </a:lnTo>
                  <a:lnTo>
                    <a:pt x="970" y="674"/>
                  </a:lnTo>
                  <a:lnTo>
                    <a:pt x="946" y="660"/>
                  </a:lnTo>
                  <a:lnTo>
                    <a:pt x="920" y="650"/>
                  </a:lnTo>
                  <a:lnTo>
                    <a:pt x="892" y="644"/>
                  </a:lnTo>
                  <a:lnTo>
                    <a:pt x="866" y="642"/>
                  </a:lnTo>
                  <a:lnTo>
                    <a:pt x="852" y="642"/>
                  </a:lnTo>
                  <a:lnTo>
                    <a:pt x="840" y="644"/>
                  </a:lnTo>
                  <a:lnTo>
                    <a:pt x="812" y="650"/>
                  </a:lnTo>
                  <a:lnTo>
                    <a:pt x="786" y="658"/>
                  </a:lnTo>
                  <a:lnTo>
                    <a:pt x="760" y="670"/>
                  </a:lnTo>
                  <a:lnTo>
                    <a:pt x="738" y="684"/>
                  </a:lnTo>
                  <a:lnTo>
                    <a:pt x="728" y="694"/>
                  </a:lnTo>
                  <a:lnTo>
                    <a:pt x="718" y="704"/>
                  </a:lnTo>
                  <a:lnTo>
                    <a:pt x="710" y="716"/>
                  </a:lnTo>
                  <a:lnTo>
                    <a:pt x="702" y="728"/>
                  </a:lnTo>
                  <a:lnTo>
                    <a:pt x="696" y="742"/>
                  </a:lnTo>
                  <a:lnTo>
                    <a:pt x="692" y="756"/>
                  </a:lnTo>
                  <a:lnTo>
                    <a:pt x="688" y="772"/>
                  </a:lnTo>
                  <a:lnTo>
                    <a:pt x="686" y="788"/>
                  </a:lnTo>
                  <a:lnTo>
                    <a:pt x="702" y="768"/>
                  </a:lnTo>
                  <a:lnTo>
                    <a:pt x="718" y="752"/>
                  </a:lnTo>
                  <a:lnTo>
                    <a:pt x="736" y="740"/>
                  </a:lnTo>
                  <a:lnTo>
                    <a:pt x="756" y="730"/>
                  </a:lnTo>
                  <a:lnTo>
                    <a:pt x="774" y="722"/>
                  </a:lnTo>
                  <a:lnTo>
                    <a:pt x="796" y="718"/>
                  </a:lnTo>
                  <a:lnTo>
                    <a:pt x="818" y="718"/>
                  </a:lnTo>
                  <a:lnTo>
                    <a:pt x="840" y="722"/>
                  </a:lnTo>
                  <a:lnTo>
                    <a:pt x="860" y="728"/>
                  </a:lnTo>
                  <a:lnTo>
                    <a:pt x="874" y="736"/>
                  </a:lnTo>
                  <a:lnTo>
                    <a:pt x="886" y="746"/>
                  </a:lnTo>
                  <a:lnTo>
                    <a:pt x="894" y="758"/>
                  </a:lnTo>
                  <a:lnTo>
                    <a:pt x="898" y="770"/>
                  </a:lnTo>
                  <a:lnTo>
                    <a:pt x="900" y="782"/>
                  </a:lnTo>
                  <a:lnTo>
                    <a:pt x="896" y="794"/>
                  </a:lnTo>
                  <a:lnTo>
                    <a:pt x="890" y="802"/>
                  </a:lnTo>
                  <a:lnTo>
                    <a:pt x="884" y="806"/>
                  </a:lnTo>
                  <a:lnTo>
                    <a:pt x="878" y="808"/>
                  </a:lnTo>
                  <a:lnTo>
                    <a:pt x="840" y="820"/>
                  </a:lnTo>
                  <a:lnTo>
                    <a:pt x="746" y="846"/>
                  </a:lnTo>
                  <a:lnTo>
                    <a:pt x="726" y="852"/>
                  </a:lnTo>
                  <a:lnTo>
                    <a:pt x="708" y="862"/>
                  </a:lnTo>
                  <a:lnTo>
                    <a:pt x="694" y="872"/>
                  </a:lnTo>
                  <a:lnTo>
                    <a:pt x="682" y="884"/>
                  </a:lnTo>
                  <a:lnTo>
                    <a:pt x="674" y="898"/>
                  </a:lnTo>
                  <a:lnTo>
                    <a:pt x="666" y="914"/>
                  </a:lnTo>
                  <a:lnTo>
                    <a:pt x="662" y="930"/>
                  </a:lnTo>
                  <a:lnTo>
                    <a:pt x="662" y="946"/>
                  </a:lnTo>
                  <a:lnTo>
                    <a:pt x="664" y="966"/>
                  </a:lnTo>
                  <a:lnTo>
                    <a:pt x="640" y="974"/>
                  </a:lnTo>
                  <a:lnTo>
                    <a:pt x="630" y="976"/>
                  </a:lnTo>
                  <a:lnTo>
                    <a:pt x="620" y="976"/>
                  </a:lnTo>
                  <a:lnTo>
                    <a:pt x="612" y="976"/>
                  </a:lnTo>
                  <a:lnTo>
                    <a:pt x="604" y="974"/>
                  </a:lnTo>
                  <a:lnTo>
                    <a:pt x="596" y="972"/>
                  </a:lnTo>
                  <a:lnTo>
                    <a:pt x="590" y="968"/>
                  </a:lnTo>
                  <a:lnTo>
                    <a:pt x="584" y="962"/>
                  </a:lnTo>
                  <a:lnTo>
                    <a:pt x="580" y="956"/>
                  </a:lnTo>
                  <a:lnTo>
                    <a:pt x="572" y="942"/>
                  </a:lnTo>
                  <a:lnTo>
                    <a:pt x="568" y="924"/>
                  </a:lnTo>
                  <a:lnTo>
                    <a:pt x="566" y="904"/>
                  </a:lnTo>
                  <a:lnTo>
                    <a:pt x="566" y="708"/>
                  </a:lnTo>
                  <a:lnTo>
                    <a:pt x="684" y="708"/>
                  </a:lnTo>
                  <a:lnTo>
                    <a:pt x="684" y="672"/>
                  </a:lnTo>
                  <a:lnTo>
                    <a:pt x="566" y="672"/>
                  </a:lnTo>
                  <a:lnTo>
                    <a:pt x="566" y="520"/>
                  </a:lnTo>
                  <a:lnTo>
                    <a:pt x="554" y="516"/>
                  </a:lnTo>
                  <a:lnTo>
                    <a:pt x="546" y="542"/>
                  </a:lnTo>
                  <a:lnTo>
                    <a:pt x="536" y="568"/>
                  </a:lnTo>
                  <a:lnTo>
                    <a:pt x="524" y="588"/>
                  </a:lnTo>
                  <a:lnTo>
                    <a:pt x="510" y="608"/>
                  </a:lnTo>
                  <a:lnTo>
                    <a:pt x="492" y="626"/>
                  </a:lnTo>
                  <a:lnTo>
                    <a:pt x="472" y="642"/>
                  </a:lnTo>
                  <a:lnTo>
                    <a:pt x="446" y="656"/>
                  </a:lnTo>
                  <a:lnTo>
                    <a:pt x="416" y="668"/>
                  </a:lnTo>
                  <a:lnTo>
                    <a:pt x="416" y="508"/>
                  </a:lnTo>
                  <a:lnTo>
                    <a:pt x="400" y="506"/>
                  </a:lnTo>
                  <a:lnTo>
                    <a:pt x="386" y="502"/>
                  </a:lnTo>
                  <a:lnTo>
                    <a:pt x="374" y="498"/>
                  </a:lnTo>
                  <a:lnTo>
                    <a:pt x="366" y="490"/>
                  </a:lnTo>
                  <a:lnTo>
                    <a:pt x="358" y="482"/>
                  </a:lnTo>
                  <a:lnTo>
                    <a:pt x="352" y="470"/>
                  </a:lnTo>
                  <a:lnTo>
                    <a:pt x="348" y="456"/>
                  </a:lnTo>
                  <a:lnTo>
                    <a:pt x="346" y="442"/>
                  </a:lnTo>
                  <a:lnTo>
                    <a:pt x="346" y="0"/>
                  </a:lnTo>
                  <a:lnTo>
                    <a:pt x="148" y="0"/>
                  </a:lnTo>
                  <a:lnTo>
                    <a:pt x="148" y="16"/>
                  </a:lnTo>
                  <a:lnTo>
                    <a:pt x="166" y="18"/>
                  </a:lnTo>
                  <a:lnTo>
                    <a:pt x="180" y="20"/>
                  </a:lnTo>
                  <a:lnTo>
                    <a:pt x="192" y="24"/>
                  </a:lnTo>
                  <a:lnTo>
                    <a:pt x="200" y="28"/>
                  </a:lnTo>
                  <a:lnTo>
                    <a:pt x="206" y="36"/>
                  </a:lnTo>
                  <a:lnTo>
                    <a:pt x="210" y="44"/>
                  </a:lnTo>
                  <a:lnTo>
                    <a:pt x="214" y="56"/>
                  </a:lnTo>
                  <a:lnTo>
                    <a:pt x="214" y="70"/>
                  </a:lnTo>
                  <a:lnTo>
                    <a:pt x="214" y="430"/>
                  </a:lnTo>
                  <a:lnTo>
                    <a:pt x="214" y="440"/>
                  </a:lnTo>
                  <a:lnTo>
                    <a:pt x="212" y="450"/>
                  </a:lnTo>
                  <a:lnTo>
                    <a:pt x="208" y="458"/>
                  </a:lnTo>
                  <a:lnTo>
                    <a:pt x="204" y="464"/>
                  </a:lnTo>
                  <a:lnTo>
                    <a:pt x="192" y="476"/>
                  </a:lnTo>
                  <a:lnTo>
                    <a:pt x="180" y="486"/>
                  </a:lnTo>
                  <a:lnTo>
                    <a:pt x="162" y="498"/>
                  </a:lnTo>
                  <a:lnTo>
                    <a:pt x="140" y="508"/>
                  </a:lnTo>
                  <a:lnTo>
                    <a:pt x="116" y="522"/>
                  </a:lnTo>
                  <a:lnTo>
                    <a:pt x="92" y="538"/>
                  </a:lnTo>
                  <a:lnTo>
                    <a:pt x="78" y="548"/>
                  </a:lnTo>
                  <a:lnTo>
                    <a:pt x="66" y="560"/>
                  </a:lnTo>
                  <a:lnTo>
                    <a:pt x="56" y="572"/>
                  </a:lnTo>
                  <a:lnTo>
                    <a:pt x="48" y="586"/>
                  </a:lnTo>
                  <a:lnTo>
                    <a:pt x="40" y="600"/>
                  </a:lnTo>
                  <a:lnTo>
                    <a:pt x="36" y="614"/>
                  </a:lnTo>
                  <a:lnTo>
                    <a:pt x="32" y="630"/>
                  </a:lnTo>
                  <a:lnTo>
                    <a:pt x="30" y="646"/>
                  </a:lnTo>
                  <a:lnTo>
                    <a:pt x="28" y="662"/>
                  </a:lnTo>
                  <a:lnTo>
                    <a:pt x="30" y="678"/>
                  </a:lnTo>
                  <a:lnTo>
                    <a:pt x="34" y="694"/>
                  </a:lnTo>
                  <a:lnTo>
                    <a:pt x="40" y="708"/>
                  </a:lnTo>
                  <a:lnTo>
                    <a:pt x="46" y="724"/>
                  </a:lnTo>
                  <a:lnTo>
                    <a:pt x="56" y="738"/>
                  </a:lnTo>
                  <a:lnTo>
                    <a:pt x="68" y="752"/>
                  </a:lnTo>
                  <a:lnTo>
                    <a:pt x="84" y="764"/>
                  </a:lnTo>
                  <a:lnTo>
                    <a:pt x="238" y="884"/>
                  </a:lnTo>
                  <a:lnTo>
                    <a:pt x="254" y="896"/>
                  </a:lnTo>
                  <a:lnTo>
                    <a:pt x="264" y="910"/>
                  </a:lnTo>
                  <a:lnTo>
                    <a:pt x="274" y="924"/>
                  </a:lnTo>
                  <a:lnTo>
                    <a:pt x="280" y="940"/>
                  </a:lnTo>
                  <a:lnTo>
                    <a:pt x="284" y="956"/>
                  </a:lnTo>
                  <a:lnTo>
                    <a:pt x="286" y="972"/>
                  </a:lnTo>
                  <a:lnTo>
                    <a:pt x="286" y="988"/>
                  </a:lnTo>
                  <a:lnTo>
                    <a:pt x="284" y="1002"/>
                  </a:lnTo>
                  <a:lnTo>
                    <a:pt x="280" y="1018"/>
                  </a:lnTo>
                  <a:lnTo>
                    <a:pt x="274" y="1032"/>
                  </a:lnTo>
                  <a:lnTo>
                    <a:pt x="266" y="1044"/>
                  </a:lnTo>
                  <a:lnTo>
                    <a:pt x="256" y="1056"/>
                  </a:lnTo>
                  <a:lnTo>
                    <a:pt x="244" y="1066"/>
                  </a:lnTo>
                  <a:lnTo>
                    <a:pt x="232" y="1074"/>
                  </a:lnTo>
                  <a:lnTo>
                    <a:pt x="218" y="1082"/>
                  </a:lnTo>
                  <a:lnTo>
                    <a:pt x="202" y="1086"/>
                  </a:lnTo>
                  <a:lnTo>
                    <a:pt x="188" y="1088"/>
                  </a:lnTo>
                  <a:lnTo>
                    <a:pt x="174" y="1090"/>
                  </a:lnTo>
                  <a:lnTo>
                    <a:pt x="160" y="1090"/>
                  </a:lnTo>
                  <a:lnTo>
                    <a:pt x="148" y="1088"/>
                  </a:lnTo>
                  <a:lnTo>
                    <a:pt x="120" y="1082"/>
                  </a:lnTo>
                  <a:lnTo>
                    <a:pt x="96" y="1072"/>
                  </a:lnTo>
                  <a:lnTo>
                    <a:pt x="74" y="1060"/>
                  </a:lnTo>
                  <a:lnTo>
                    <a:pt x="52" y="1044"/>
                  </a:lnTo>
                  <a:lnTo>
                    <a:pt x="36" y="1026"/>
                  </a:lnTo>
                  <a:lnTo>
                    <a:pt x="22" y="1008"/>
                  </a:lnTo>
                  <a:lnTo>
                    <a:pt x="0" y="1020"/>
                  </a:lnTo>
                  <a:lnTo>
                    <a:pt x="18" y="1048"/>
                  </a:lnTo>
                  <a:lnTo>
                    <a:pt x="40" y="1072"/>
                  </a:lnTo>
                  <a:lnTo>
                    <a:pt x="66" y="1092"/>
                  </a:lnTo>
                  <a:lnTo>
                    <a:pt x="92" y="1110"/>
                  </a:lnTo>
                  <a:lnTo>
                    <a:pt x="122" y="1124"/>
                  </a:lnTo>
                  <a:lnTo>
                    <a:pt x="152" y="1134"/>
                  </a:lnTo>
                  <a:lnTo>
                    <a:pt x="182" y="1140"/>
                  </a:lnTo>
                  <a:lnTo>
                    <a:pt x="214" y="1142"/>
                  </a:lnTo>
                  <a:lnTo>
                    <a:pt x="246" y="1138"/>
                  </a:lnTo>
                  <a:lnTo>
                    <a:pt x="278" y="1132"/>
                  </a:lnTo>
                  <a:lnTo>
                    <a:pt x="310" y="1120"/>
                  </a:lnTo>
                  <a:lnTo>
                    <a:pt x="340" y="1106"/>
                  </a:lnTo>
                  <a:lnTo>
                    <a:pt x="368" y="1090"/>
                  </a:lnTo>
                  <a:lnTo>
                    <a:pt x="380" y="1080"/>
                  </a:lnTo>
                  <a:lnTo>
                    <a:pt x="392" y="1068"/>
                  </a:lnTo>
                  <a:lnTo>
                    <a:pt x="402" y="1058"/>
                  </a:lnTo>
                  <a:lnTo>
                    <a:pt x="410" y="1046"/>
                  </a:lnTo>
                  <a:lnTo>
                    <a:pt x="418" y="1032"/>
                  </a:lnTo>
                  <a:lnTo>
                    <a:pt x="424" y="1018"/>
                  </a:lnTo>
                  <a:lnTo>
                    <a:pt x="428" y="1000"/>
                  </a:lnTo>
                  <a:lnTo>
                    <a:pt x="432" y="984"/>
                  </a:lnTo>
                  <a:lnTo>
                    <a:pt x="432" y="966"/>
                  </a:lnTo>
                  <a:lnTo>
                    <a:pt x="432" y="950"/>
                  </a:lnTo>
                  <a:lnTo>
                    <a:pt x="430" y="934"/>
                  </a:lnTo>
                  <a:lnTo>
                    <a:pt x="428" y="918"/>
                  </a:lnTo>
                  <a:lnTo>
                    <a:pt x="420" y="888"/>
                  </a:lnTo>
                  <a:lnTo>
                    <a:pt x="408" y="860"/>
                  </a:lnTo>
                  <a:lnTo>
                    <a:pt x="392" y="838"/>
                  </a:lnTo>
                  <a:lnTo>
                    <a:pt x="376" y="818"/>
                  </a:lnTo>
                  <a:lnTo>
                    <a:pt x="360" y="804"/>
                  </a:lnTo>
                  <a:lnTo>
                    <a:pt x="180" y="670"/>
                  </a:lnTo>
                  <a:lnTo>
                    <a:pt x="170" y="662"/>
                  </a:lnTo>
                  <a:lnTo>
                    <a:pt x="162" y="654"/>
                  </a:lnTo>
                  <a:lnTo>
                    <a:pt x="156" y="646"/>
                  </a:lnTo>
                  <a:lnTo>
                    <a:pt x="150" y="638"/>
                  </a:lnTo>
                  <a:lnTo>
                    <a:pt x="148" y="630"/>
                  </a:lnTo>
                  <a:lnTo>
                    <a:pt x="144" y="622"/>
                  </a:lnTo>
                  <a:lnTo>
                    <a:pt x="144" y="604"/>
                  </a:lnTo>
                  <a:lnTo>
                    <a:pt x="144" y="594"/>
                  </a:lnTo>
                  <a:lnTo>
                    <a:pt x="146" y="582"/>
                  </a:lnTo>
                  <a:lnTo>
                    <a:pt x="150" y="572"/>
                  </a:lnTo>
                  <a:lnTo>
                    <a:pt x="154" y="564"/>
                  </a:lnTo>
                  <a:lnTo>
                    <a:pt x="166" y="548"/>
                  </a:lnTo>
                  <a:lnTo>
                    <a:pt x="180" y="536"/>
                  </a:lnTo>
                  <a:lnTo>
                    <a:pt x="198" y="528"/>
                  </a:lnTo>
                  <a:lnTo>
                    <a:pt x="214" y="522"/>
                  </a:lnTo>
                  <a:lnTo>
                    <a:pt x="232" y="516"/>
                  </a:lnTo>
                  <a:lnTo>
                    <a:pt x="248" y="516"/>
                  </a:lnTo>
                  <a:lnTo>
                    <a:pt x="264" y="516"/>
                  </a:lnTo>
                  <a:lnTo>
                    <a:pt x="278" y="520"/>
                  </a:lnTo>
                  <a:lnTo>
                    <a:pt x="292" y="524"/>
                  </a:lnTo>
                  <a:lnTo>
                    <a:pt x="304" y="530"/>
                  </a:lnTo>
                  <a:lnTo>
                    <a:pt x="316" y="538"/>
                  </a:lnTo>
                  <a:lnTo>
                    <a:pt x="328" y="548"/>
                  </a:lnTo>
                  <a:lnTo>
                    <a:pt x="338" y="558"/>
                  </a:lnTo>
                  <a:lnTo>
                    <a:pt x="348" y="572"/>
                  </a:lnTo>
                  <a:lnTo>
                    <a:pt x="356" y="586"/>
                  </a:lnTo>
                  <a:lnTo>
                    <a:pt x="364" y="600"/>
                  </a:lnTo>
                  <a:lnTo>
                    <a:pt x="370" y="616"/>
                  </a:lnTo>
                  <a:lnTo>
                    <a:pt x="376" y="632"/>
                  </a:lnTo>
                  <a:lnTo>
                    <a:pt x="380" y="650"/>
                  </a:lnTo>
                  <a:lnTo>
                    <a:pt x="382" y="668"/>
                  </a:lnTo>
                  <a:lnTo>
                    <a:pt x="386" y="708"/>
                  </a:lnTo>
                  <a:lnTo>
                    <a:pt x="444" y="708"/>
                  </a:lnTo>
                  <a:lnTo>
                    <a:pt x="444" y="914"/>
                  </a:lnTo>
                  <a:lnTo>
                    <a:pt x="444" y="942"/>
                  </a:lnTo>
                  <a:lnTo>
                    <a:pt x="450" y="966"/>
                  </a:lnTo>
                  <a:lnTo>
                    <a:pt x="458" y="988"/>
                  </a:lnTo>
                  <a:lnTo>
                    <a:pt x="468" y="1006"/>
                  </a:lnTo>
                  <a:lnTo>
                    <a:pt x="476" y="1014"/>
                  </a:lnTo>
                  <a:lnTo>
                    <a:pt x="484" y="1020"/>
                  </a:lnTo>
                  <a:lnTo>
                    <a:pt x="492" y="1026"/>
                  </a:lnTo>
                  <a:lnTo>
                    <a:pt x="502" y="1032"/>
                  </a:lnTo>
                  <a:lnTo>
                    <a:pt x="512" y="1036"/>
                  </a:lnTo>
                  <a:lnTo>
                    <a:pt x="522" y="1040"/>
                  </a:lnTo>
                  <a:lnTo>
                    <a:pt x="534" y="1042"/>
                  </a:lnTo>
                  <a:lnTo>
                    <a:pt x="546" y="1042"/>
                  </a:lnTo>
                  <a:lnTo>
                    <a:pt x="562" y="1042"/>
                  </a:lnTo>
                  <a:lnTo>
                    <a:pt x="580" y="1042"/>
                  </a:lnTo>
                  <a:lnTo>
                    <a:pt x="596" y="1040"/>
                  </a:lnTo>
                  <a:lnTo>
                    <a:pt x="614" y="1034"/>
                  </a:lnTo>
                  <a:lnTo>
                    <a:pt x="632" y="1028"/>
                  </a:lnTo>
                  <a:lnTo>
                    <a:pt x="648" y="1018"/>
                  </a:lnTo>
                  <a:lnTo>
                    <a:pt x="664" y="1008"/>
                  </a:lnTo>
                  <a:lnTo>
                    <a:pt x="676" y="994"/>
                  </a:lnTo>
                  <a:lnTo>
                    <a:pt x="682" y="1004"/>
                  </a:lnTo>
                  <a:lnTo>
                    <a:pt x="690" y="1014"/>
                  </a:lnTo>
                  <a:lnTo>
                    <a:pt x="700" y="1022"/>
                  </a:lnTo>
                  <a:lnTo>
                    <a:pt x="712" y="1030"/>
                  </a:lnTo>
                  <a:lnTo>
                    <a:pt x="724" y="1036"/>
                  </a:lnTo>
                  <a:lnTo>
                    <a:pt x="738" y="1040"/>
                  </a:lnTo>
                  <a:lnTo>
                    <a:pt x="754" y="1044"/>
                  </a:lnTo>
                  <a:lnTo>
                    <a:pt x="772" y="1044"/>
                  </a:lnTo>
                  <a:lnTo>
                    <a:pt x="806" y="1040"/>
                  </a:lnTo>
                  <a:lnTo>
                    <a:pt x="822" y="1034"/>
                  </a:lnTo>
                  <a:lnTo>
                    <a:pt x="840" y="1028"/>
                  </a:lnTo>
                  <a:lnTo>
                    <a:pt x="856" y="1020"/>
                  </a:lnTo>
                  <a:lnTo>
                    <a:pt x="872" y="1010"/>
                  </a:lnTo>
                  <a:lnTo>
                    <a:pt x="888" y="998"/>
                  </a:lnTo>
                  <a:lnTo>
                    <a:pt x="902" y="984"/>
                  </a:lnTo>
                  <a:lnTo>
                    <a:pt x="910" y="1000"/>
                  </a:lnTo>
                  <a:lnTo>
                    <a:pt x="918" y="1012"/>
                  </a:lnTo>
                  <a:lnTo>
                    <a:pt x="928" y="1022"/>
                  </a:lnTo>
                  <a:lnTo>
                    <a:pt x="938" y="1030"/>
                  </a:lnTo>
                  <a:lnTo>
                    <a:pt x="950" y="1038"/>
                  </a:lnTo>
                  <a:lnTo>
                    <a:pt x="962" y="1042"/>
                  </a:lnTo>
                  <a:lnTo>
                    <a:pt x="976" y="1044"/>
                  </a:lnTo>
                  <a:lnTo>
                    <a:pt x="988" y="1044"/>
                  </a:lnTo>
                  <a:lnTo>
                    <a:pt x="1000" y="1042"/>
                  </a:lnTo>
                  <a:lnTo>
                    <a:pt x="1014" y="1040"/>
                  </a:lnTo>
                  <a:lnTo>
                    <a:pt x="1026" y="1034"/>
                  </a:lnTo>
                  <a:lnTo>
                    <a:pt x="1038" y="1026"/>
                  </a:lnTo>
                  <a:lnTo>
                    <a:pt x="1048" y="1016"/>
                  </a:lnTo>
                  <a:lnTo>
                    <a:pt x="1058" y="1006"/>
                  </a:lnTo>
                  <a:lnTo>
                    <a:pt x="1064" y="994"/>
                  </a:lnTo>
                  <a:lnTo>
                    <a:pt x="1070" y="980"/>
                  </a:lnTo>
                  <a:lnTo>
                    <a:pt x="1058" y="984"/>
                  </a:lnTo>
                  <a:lnTo>
                    <a:pt x="1050" y="986"/>
                  </a:lnTo>
                  <a:lnTo>
                    <a:pt x="1040" y="986"/>
                  </a:lnTo>
                  <a:lnTo>
                    <a:pt x="1034" y="982"/>
                  </a:lnTo>
                  <a:lnTo>
                    <a:pt x="1028" y="976"/>
                  </a:lnTo>
                  <a:lnTo>
                    <a:pt x="1026" y="970"/>
                  </a:lnTo>
                  <a:lnTo>
                    <a:pt x="1022" y="960"/>
                  </a:lnTo>
                  <a:lnTo>
                    <a:pt x="1022" y="948"/>
                  </a:lnTo>
                  <a:close/>
                  <a:moveTo>
                    <a:pt x="900" y="924"/>
                  </a:moveTo>
                  <a:lnTo>
                    <a:pt x="900" y="924"/>
                  </a:lnTo>
                  <a:lnTo>
                    <a:pt x="900" y="940"/>
                  </a:lnTo>
                  <a:lnTo>
                    <a:pt x="896" y="952"/>
                  </a:lnTo>
                  <a:lnTo>
                    <a:pt x="892" y="962"/>
                  </a:lnTo>
                  <a:lnTo>
                    <a:pt x="884" y="972"/>
                  </a:lnTo>
                  <a:lnTo>
                    <a:pt x="876" y="978"/>
                  </a:lnTo>
                  <a:lnTo>
                    <a:pt x="866" y="984"/>
                  </a:lnTo>
                  <a:lnTo>
                    <a:pt x="854" y="988"/>
                  </a:lnTo>
                  <a:lnTo>
                    <a:pt x="840" y="988"/>
                  </a:lnTo>
                  <a:lnTo>
                    <a:pt x="824" y="988"/>
                  </a:lnTo>
                  <a:lnTo>
                    <a:pt x="810" y="982"/>
                  </a:lnTo>
                  <a:lnTo>
                    <a:pt x="800" y="976"/>
                  </a:lnTo>
                  <a:lnTo>
                    <a:pt x="792" y="968"/>
                  </a:lnTo>
                  <a:lnTo>
                    <a:pt x="784" y="958"/>
                  </a:lnTo>
                  <a:lnTo>
                    <a:pt x="780" y="946"/>
                  </a:lnTo>
                  <a:lnTo>
                    <a:pt x="778" y="934"/>
                  </a:lnTo>
                  <a:lnTo>
                    <a:pt x="778" y="920"/>
                  </a:lnTo>
                  <a:lnTo>
                    <a:pt x="780" y="906"/>
                  </a:lnTo>
                  <a:lnTo>
                    <a:pt x="786" y="890"/>
                  </a:lnTo>
                  <a:lnTo>
                    <a:pt x="796" y="880"/>
                  </a:lnTo>
                  <a:lnTo>
                    <a:pt x="800" y="874"/>
                  </a:lnTo>
                  <a:lnTo>
                    <a:pt x="808" y="872"/>
                  </a:lnTo>
                  <a:lnTo>
                    <a:pt x="840" y="860"/>
                  </a:lnTo>
                  <a:lnTo>
                    <a:pt x="900" y="832"/>
                  </a:lnTo>
                  <a:lnTo>
                    <a:pt x="900" y="9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7" name="Freeform 87"/>
            <p:cNvSpPr>
              <a:spLocks/>
            </p:cNvSpPr>
            <p:nvPr/>
          </p:nvSpPr>
          <p:spPr bwMode="auto">
            <a:xfrm>
              <a:off x="6173" y="1945"/>
              <a:ext cx="1022" cy="1071"/>
            </a:xfrm>
            <a:custGeom>
              <a:avLst/>
              <a:gdLst>
                <a:gd name="T0" fmla="*/ 75851729 w 378"/>
                <a:gd name="T1" fmla="*/ 3392241 h 396"/>
                <a:gd name="T2" fmla="*/ 107286951 w 378"/>
                <a:gd name="T3" fmla="*/ 7540051 h 396"/>
                <a:gd name="T4" fmla="*/ 110608746 w 378"/>
                <a:gd name="T5" fmla="*/ 4128013 h 396"/>
                <a:gd name="T6" fmla="*/ 120373396 w 378"/>
                <a:gd name="T7" fmla="*/ 0 h 396"/>
                <a:gd name="T8" fmla="*/ 133628790 w 378"/>
                <a:gd name="T9" fmla="*/ 799174 h 396"/>
                <a:gd name="T10" fmla="*/ 147697269 w 378"/>
                <a:gd name="T11" fmla="*/ 5845610 h 396"/>
                <a:gd name="T12" fmla="*/ 144362202 w 378"/>
                <a:gd name="T13" fmla="*/ 71235117 h 396"/>
                <a:gd name="T14" fmla="*/ 139451297 w 378"/>
                <a:gd name="T15" fmla="*/ 65412672 h 396"/>
                <a:gd name="T16" fmla="*/ 129514378 w 378"/>
                <a:gd name="T17" fmla="*/ 56346284 h 396"/>
                <a:gd name="T18" fmla="*/ 119648849 w 378"/>
                <a:gd name="T19" fmla="*/ 49774671 h 396"/>
                <a:gd name="T20" fmla="*/ 108021309 w 378"/>
                <a:gd name="T21" fmla="*/ 46382433 h 396"/>
                <a:gd name="T22" fmla="*/ 103158782 w 378"/>
                <a:gd name="T23" fmla="*/ 45477181 h 396"/>
                <a:gd name="T24" fmla="*/ 93238707 w 378"/>
                <a:gd name="T25" fmla="*/ 47171754 h 396"/>
                <a:gd name="T26" fmla="*/ 84204456 w 378"/>
                <a:gd name="T27" fmla="*/ 52994281 h 396"/>
                <a:gd name="T28" fmla="*/ 78444386 w 378"/>
                <a:gd name="T29" fmla="*/ 62191907 h 396"/>
                <a:gd name="T30" fmla="*/ 75851729 w 378"/>
                <a:gd name="T31" fmla="*/ 75373708 h 396"/>
                <a:gd name="T32" fmla="*/ 75851729 w 378"/>
                <a:gd name="T33" fmla="*/ 130026521 h 396"/>
                <a:gd name="T34" fmla="*/ 77479107 w 378"/>
                <a:gd name="T35" fmla="*/ 141693489 h 396"/>
                <a:gd name="T36" fmla="*/ 81611859 w 378"/>
                <a:gd name="T37" fmla="*/ 149960630 h 396"/>
                <a:gd name="T38" fmla="*/ 89107058 w 378"/>
                <a:gd name="T39" fmla="*/ 154088694 h 396"/>
                <a:gd name="T40" fmla="*/ 101467845 w 378"/>
                <a:gd name="T41" fmla="*/ 156510401 h 396"/>
                <a:gd name="T42" fmla="*/ 794159 w 378"/>
                <a:gd name="T43" fmla="*/ 164050490 h 396"/>
                <a:gd name="T44" fmla="*/ 794159 w 378"/>
                <a:gd name="T45" fmla="*/ 156510401 h 396"/>
                <a:gd name="T46" fmla="*/ 13255256 w 378"/>
                <a:gd name="T47" fmla="*/ 154984137 h 396"/>
                <a:gd name="T48" fmla="*/ 20604875 w 378"/>
                <a:gd name="T49" fmla="*/ 149960630 h 396"/>
                <a:gd name="T50" fmla="*/ 24714169 w 378"/>
                <a:gd name="T51" fmla="*/ 142420541 h 396"/>
                <a:gd name="T52" fmla="*/ 26404003 w 378"/>
                <a:gd name="T53" fmla="*/ 130026521 h 396"/>
                <a:gd name="T54" fmla="*/ 26404003 w 378"/>
                <a:gd name="T55" fmla="*/ 33056645 h 396"/>
                <a:gd name="T56" fmla="*/ 24714169 w 378"/>
                <a:gd name="T57" fmla="*/ 21569697 h 396"/>
                <a:gd name="T58" fmla="*/ 19810716 w 378"/>
                <a:gd name="T59" fmla="*/ 14847479 h 396"/>
                <a:gd name="T60" fmla="*/ 11564733 w 378"/>
                <a:gd name="T61" fmla="*/ 10700631 h 396"/>
                <a:gd name="T62" fmla="*/ 0 w 378"/>
                <a:gd name="T63" fmla="*/ 9964955 h 39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78"/>
                <a:gd name="T97" fmla="*/ 0 h 396"/>
                <a:gd name="T98" fmla="*/ 378 w 378"/>
                <a:gd name="T99" fmla="*/ 396 h 39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78" h="396">
                  <a:moveTo>
                    <a:pt x="0" y="8"/>
                  </a:moveTo>
                  <a:lnTo>
                    <a:pt x="184" y="8"/>
                  </a:lnTo>
                  <a:lnTo>
                    <a:pt x="184" y="108"/>
                  </a:lnTo>
                  <a:lnTo>
                    <a:pt x="260" y="18"/>
                  </a:lnTo>
                  <a:lnTo>
                    <a:pt x="268" y="10"/>
                  </a:lnTo>
                  <a:lnTo>
                    <a:pt x="280" y="4"/>
                  </a:lnTo>
                  <a:lnTo>
                    <a:pt x="292" y="0"/>
                  </a:lnTo>
                  <a:lnTo>
                    <a:pt x="308" y="0"/>
                  </a:lnTo>
                  <a:lnTo>
                    <a:pt x="324" y="2"/>
                  </a:lnTo>
                  <a:lnTo>
                    <a:pt x="340" y="6"/>
                  </a:lnTo>
                  <a:lnTo>
                    <a:pt x="358" y="14"/>
                  </a:lnTo>
                  <a:lnTo>
                    <a:pt x="378" y="28"/>
                  </a:lnTo>
                  <a:lnTo>
                    <a:pt x="350" y="172"/>
                  </a:lnTo>
                  <a:lnTo>
                    <a:pt x="338" y="158"/>
                  </a:lnTo>
                  <a:lnTo>
                    <a:pt x="326" y="146"/>
                  </a:lnTo>
                  <a:lnTo>
                    <a:pt x="314" y="136"/>
                  </a:lnTo>
                  <a:lnTo>
                    <a:pt x="302" y="126"/>
                  </a:lnTo>
                  <a:lnTo>
                    <a:pt x="290" y="120"/>
                  </a:lnTo>
                  <a:lnTo>
                    <a:pt x="276" y="114"/>
                  </a:lnTo>
                  <a:lnTo>
                    <a:pt x="262" y="112"/>
                  </a:lnTo>
                  <a:lnTo>
                    <a:pt x="250" y="110"/>
                  </a:lnTo>
                  <a:lnTo>
                    <a:pt x="238" y="112"/>
                  </a:lnTo>
                  <a:lnTo>
                    <a:pt x="226" y="114"/>
                  </a:lnTo>
                  <a:lnTo>
                    <a:pt x="214" y="120"/>
                  </a:lnTo>
                  <a:lnTo>
                    <a:pt x="204" y="128"/>
                  </a:lnTo>
                  <a:lnTo>
                    <a:pt x="196" y="138"/>
                  </a:lnTo>
                  <a:lnTo>
                    <a:pt x="190" y="150"/>
                  </a:lnTo>
                  <a:lnTo>
                    <a:pt x="186" y="164"/>
                  </a:lnTo>
                  <a:lnTo>
                    <a:pt x="184" y="182"/>
                  </a:lnTo>
                  <a:lnTo>
                    <a:pt x="184" y="314"/>
                  </a:lnTo>
                  <a:lnTo>
                    <a:pt x="186" y="330"/>
                  </a:lnTo>
                  <a:lnTo>
                    <a:pt x="188" y="342"/>
                  </a:lnTo>
                  <a:lnTo>
                    <a:pt x="192" y="354"/>
                  </a:lnTo>
                  <a:lnTo>
                    <a:pt x="198" y="362"/>
                  </a:lnTo>
                  <a:lnTo>
                    <a:pt x="206" y="368"/>
                  </a:lnTo>
                  <a:lnTo>
                    <a:pt x="216" y="372"/>
                  </a:lnTo>
                  <a:lnTo>
                    <a:pt x="230" y="376"/>
                  </a:lnTo>
                  <a:lnTo>
                    <a:pt x="246" y="378"/>
                  </a:lnTo>
                  <a:lnTo>
                    <a:pt x="246" y="396"/>
                  </a:lnTo>
                  <a:lnTo>
                    <a:pt x="2" y="396"/>
                  </a:lnTo>
                  <a:lnTo>
                    <a:pt x="2" y="378"/>
                  </a:lnTo>
                  <a:lnTo>
                    <a:pt x="18" y="376"/>
                  </a:lnTo>
                  <a:lnTo>
                    <a:pt x="32" y="374"/>
                  </a:lnTo>
                  <a:lnTo>
                    <a:pt x="42" y="368"/>
                  </a:lnTo>
                  <a:lnTo>
                    <a:pt x="50" y="362"/>
                  </a:lnTo>
                  <a:lnTo>
                    <a:pt x="56" y="354"/>
                  </a:lnTo>
                  <a:lnTo>
                    <a:pt x="60" y="344"/>
                  </a:lnTo>
                  <a:lnTo>
                    <a:pt x="62" y="330"/>
                  </a:lnTo>
                  <a:lnTo>
                    <a:pt x="64" y="314"/>
                  </a:lnTo>
                  <a:lnTo>
                    <a:pt x="64" y="80"/>
                  </a:lnTo>
                  <a:lnTo>
                    <a:pt x="62" y="66"/>
                  </a:lnTo>
                  <a:lnTo>
                    <a:pt x="60" y="52"/>
                  </a:lnTo>
                  <a:lnTo>
                    <a:pt x="56" y="44"/>
                  </a:lnTo>
                  <a:lnTo>
                    <a:pt x="48" y="36"/>
                  </a:lnTo>
                  <a:lnTo>
                    <a:pt x="40" y="30"/>
                  </a:lnTo>
                  <a:lnTo>
                    <a:pt x="28" y="26"/>
                  </a:lnTo>
                  <a:lnTo>
                    <a:pt x="16" y="24"/>
                  </a:lnTo>
                  <a:lnTo>
                    <a:pt x="0" y="24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8" name="Freeform 88"/>
            <p:cNvSpPr>
              <a:spLocks/>
            </p:cNvSpPr>
            <p:nvPr/>
          </p:nvSpPr>
          <p:spPr bwMode="auto">
            <a:xfrm>
              <a:off x="8142" y="4757"/>
              <a:ext cx="454" cy="536"/>
            </a:xfrm>
            <a:custGeom>
              <a:avLst/>
              <a:gdLst>
                <a:gd name="T0" fmla="*/ 38509347 w 168"/>
                <a:gd name="T1" fmla="*/ 48630739 h 198"/>
                <a:gd name="T2" fmla="*/ 52490677 w 168"/>
                <a:gd name="T3" fmla="*/ 13505763 h 198"/>
                <a:gd name="T4" fmla="*/ 52490677 w 168"/>
                <a:gd name="T5" fmla="*/ 13505763 h 198"/>
                <a:gd name="T6" fmla="*/ 54172899 w 168"/>
                <a:gd name="T7" fmla="*/ 9275093 h 198"/>
                <a:gd name="T8" fmla="*/ 54172899 w 168"/>
                <a:gd name="T9" fmla="*/ 6636081 h 198"/>
                <a:gd name="T10" fmla="*/ 53282097 w 168"/>
                <a:gd name="T11" fmla="*/ 4989066 h 198"/>
                <a:gd name="T12" fmla="*/ 51575089 w 168"/>
                <a:gd name="T13" fmla="*/ 3426250 h 198"/>
                <a:gd name="T14" fmla="*/ 50076322 w 168"/>
                <a:gd name="T15" fmla="*/ 2451388 h 198"/>
                <a:gd name="T16" fmla="*/ 47485141 w 168"/>
                <a:gd name="T17" fmla="*/ 1709962 h 198"/>
                <a:gd name="T18" fmla="*/ 42604573 w 168"/>
                <a:gd name="T19" fmla="*/ 1709962 h 198"/>
                <a:gd name="T20" fmla="*/ 42604573 w 168"/>
                <a:gd name="T21" fmla="*/ 0 h 198"/>
                <a:gd name="T22" fmla="*/ 68877016 w 168"/>
                <a:gd name="T23" fmla="*/ 0 h 198"/>
                <a:gd name="T24" fmla="*/ 68877016 w 168"/>
                <a:gd name="T25" fmla="*/ 1709962 h 198"/>
                <a:gd name="T26" fmla="*/ 68877016 w 168"/>
                <a:gd name="T27" fmla="*/ 1709962 h 198"/>
                <a:gd name="T28" fmla="*/ 66471307 w 168"/>
                <a:gd name="T29" fmla="*/ 2451388 h 198"/>
                <a:gd name="T30" fmla="*/ 63080098 w 168"/>
                <a:gd name="T31" fmla="*/ 4184538 h 198"/>
                <a:gd name="T32" fmla="*/ 59883767 w 168"/>
                <a:gd name="T33" fmla="*/ 6636081 h 198"/>
                <a:gd name="T34" fmla="*/ 56578610 w 168"/>
                <a:gd name="T35" fmla="*/ 12530998 h 198"/>
                <a:gd name="T36" fmla="*/ 34419129 w 168"/>
                <a:gd name="T37" fmla="*/ 66297502 h 198"/>
                <a:gd name="T38" fmla="*/ 34419129 w 168"/>
                <a:gd name="T39" fmla="*/ 66297502 h 198"/>
                <a:gd name="T40" fmla="*/ 31091055 w 168"/>
                <a:gd name="T41" fmla="*/ 74667017 h 198"/>
                <a:gd name="T42" fmla="*/ 27001131 w 168"/>
                <a:gd name="T43" fmla="*/ 79595494 h 198"/>
                <a:gd name="T44" fmla="*/ 22913199 w 168"/>
                <a:gd name="T45" fmla="*/ 82217213 h 198"/>
                <a:gd name="T46" fmla="*/ 18801110 w 168"/>
                <a:gd name="T47" fmla="*/ 83013030 h 198"/>
                <a:gd name="T48" fmla="*/ 15594965 w 168"/>
                <a:gd name="T49" fmla="*/ 81303076 h 198"/>
                <a:gd name="T50" fmla="*/ 13021647 w 168"/>
                <a:gd name="T51" fmla="*/ 78828516 h 198"/>
                <a:gd name="T52" fmla="*/ 11505063 w 168"/>
                <a:gd name="T53" fmla="*/ 76376971 h 198"/>
                <a:gd name="T54" fmla="*/ 11505063 w 168"/>
                <a:gd name="T55" fmla="*/ 72155040 h 198"/>
                <a:gd name="T56" fmla="*/ 11505063 w 168"/>
                <a:gd name="T57" fmla="*/ 72155040 h 198"/>
                <a:gd name="T58" fmla="*/ 11505063 w 168"/>
                <a:gd name="T59" fmla="*/ 70482062 h 198"/>
                <a:gd name="T60" fmla="*/ 12298414 w 168"/>
                <a:gd name="T61" fmla="*/ 67970046 h 198"/>
                <a:gd name="T62" fmla="*/ 13021647 w 168"/>
                <a:gd name="T63" fmla="*/ 67064482 h 198"/>
                <a:gd name="T64" fmla="*/ 14704598 w 168"/>
                <a:gd name="T65" fmla="*/ 65331275 h 198"/>
                <a:gd name="T66" fmla="*/ 18069232 w 168"/>
                <a:gd name="T67" fmla="*/ 64590601 h 198"/>
                <a:gd name="T68" fmla="*/ 21392299 w 168"/>
                <a:gd name="T69" fmla="*/ 65331275 h 198"/>
                <a:gd name="T70" fmla="*/ 21392299 w 168"/>
                <a:gd name="T71" fmla="*/ 65331275 h 198"/>
                <a:gd name="T72" fmla="*/ 22913199 w 168"/>
                <a:gd name="T73" fmla="*/ 67064482 h 198"/>
                <a:gd name="T74" fmla="*/ 23803477 w 168"/>
                <a:gd name="T75" fmla="*/ 69515870 h 198"/>
                <a:gd name="T76" fmla="*/ 26277920 w 168"/>
                <a:gd name="T77" fmla="*/ 72155040 h 198"/>
                <a:gd name="T78" fmla="*/ 27001131 w 168"/>
                <a:gd name="T79" fmla="*/ 72958996 h 198"/>
                <a:gd name="T80" fmla="*/ 28685206 w 168"/>
                <a:gd name="T81" fmla="*/ 72155040 h 198"/>
                <a:gd name="T82" fmla="*/ 30305859 w 168"/>
                <a:gd name="T83" fmla="*/ 69515870 h 198"/>
                <a:gd name="T84" fmla="*/ 31989972 w 168"/>
                <a:gd name="T85" fmla="*/ 64590601 h 198"/>
                <a:gd name="T86" fmla="*/ 8930729 w 168"/>
                <a:gd name="T87" fmla="*/ 12530998 h 198"/>
                <a:gd name="T88" fmla="*/ 8930729 w 168"/>
                <a:gd name="T89" fmla="*/ 12530998 h 198"/>
                <a:gd name="T90" fmla="*/ 7418036 w 168"/>
                <a:gd name="T91" fmla="*/ 9275093 h 198"/>
                <a:gd name="T92" fmla="*/ 5770824 w 168"/>
                <a:gd name="T93" fmla="*/ 5894655 h 198"/>
                <a:gd name="T94" fmla="*/ 3304763 w 168"/>
                <a:gd name="T95" fmla="*/ 3426250 h 198"/>
                <a:gd name="T96" fmla="*/ 1684054 w 168"/>
                <a:gd name="T97" fmla="*/ 1709962 h 198"/>
                <a:gd name="T98" fmla="*/ 0 w 168"/>
                <a:gd name="T99" fmla="*/ 1709962 h 198"/>
                <a:gd name="T100" fmla="*/ 0 w 168"/>
                <a:gd name="T101" fmla="*/ 0 h 198"/>
                <a:gd name="T102" fmla="*/ 31091055 w 168"/>
                <a:gd name="T103" fmla="*/ 0 h 198"/>
                <a:gd name="T104" fmla="*/ 31091055 w 168"/>
                <a:gd name="T105" fmla="*/ 1709962 h 198"/>
                <a:gd name="T106" fmla="*/ 31091055 w 168"/>
                <a:gd name="T107" fmla="*/ 1709962 h 198"/>
                <a:gd name="T108" fmla="*/ 28685206 w 168"/>
                <a:gd name="T109" fmla="*/ 1709962 h 198"/>
                <a:gd name="T110" fmla="*/ 25487533 w 168"/>
                <a:gd name="T111" fmla="*/ 2451388 h 198"/>
                <a:gd name="T112" fmla="*/ 23803477 w 168"/>
                <a:gd name="T113" fmla="*/ 3426250 h 198"/>
                <a:gd name="T114" fmla="*/ 22913199 w 168"/>
                <a:gd name="T115" fmla="*/ 4989066 h 198"/>
                <a:gd name="T116" fmla="*/ 22913199 w 168"/>
                <a:gd name="T117" fmla="*/ 7610845 h 198"/>
                <a:gd name="T118" fmla="*/ 23803477 w 168"/>
                <a:gd name="T119" fmla="*/ 10821036 h 198"/>
                <a:gd name="T120" fmla="*/ 38509347 w 168"/>
                <a:gd name="T121" fmla="*/ 48630739 h 19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68"/>
                <a:gd name="T184" fmla="*/ 0 h 198"/>
                <a:gd name="T185" fmla="*/ 168 w 168"/>
                <a:gd name="T186" fmla="*/ 198 h 198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68" h="198">
                  <a:moveTo>
                    <a:pt x="94" y="116"/>
                  </a:moveTo>
                  <a:lnTo>
                    <a:pt x="128" y="32"/>
                  </a:lnTo>
                  <a:lnTo>
                    <a:pt x="132" y="22"/>
                  </a:lnTo>
                  <a:lnTo>
                    <a:pt x="132" y="16"/>
                  </a:lnTo>
                  <a:lnTo>
                    <a:pt x="130" y="12"/>
                  </a:lnTo>
                  <a:lnTo>
                    <a:pt x="126" y="8"/>
                  </a:lnTo>
                  <a:lnTo>
                    <a:pt x="122" y="6"/>
                  </a:lnTo>
                  <a:lnTo>
                    <a:pt x="116" y="4"/>
                  </a:lnTo>
                  <a:lnTo>
                    <a:pt x="104" y="4"/>
                  </a:lnTo>
                  <a:lnTo>
                    <a:pt x="104" y="0"/>
                  </a:lnTo>
                  <a:lnTo>
                    <a:pt x="168" y="0"/>
                  </a:lnTo>
                  <a:lnTo>
                    <a:pt x="168" y="4"/>
                  </a:lnTo>
                  <a:lnTo>
                    <a:pt x="162" y="6"/>
                  </a:lnTo>
                  <a:lnTo>
                    <a:pt x="154" y="10"/>
                  </a:lnTo>
                  <a:lnTo>
                    <a:pt x="146" y="16"/>
                  </a:lnTo>
                  <a:lnTo>
                    <a:pt x="138" y="30"/>
                  </a:lnTo>
                  <a:lnTo>
                    <a:pt x="84" y="158"/>
                  </a:lnTo>
                  <a:lnTo>
                    <a:pt x="76" y="178"/>
                  </a:lnTo>
                  <a:lnTo>
                    <a:pt x="66" y="190"/>
                  </a:lnTo>
                  <a:lnTo>
                    <a:pt x="56" y="196"/>
                  </a:lnTo>
                  <a:lnTo>
                    <a:pt x="46" y="198"/>
                  </a:lnTo>
                  <a:lnTo>
                    <a:pt x="38" y="194"/>
                  </a:lnTo>
                  <a:lnTo>
                    <a:pt x="32" y="188"/>
                  </a:lnTo>
                  <a:lnTo>
                    <a:pt x="28" y="182"/>
                  </a:lnTo>
                  <a:lnTo>
                    <a:pt x="28" y="172"/>
                  </a:lnTo>
                  <a:lnTo>
                    <a:pt x="28" y="168"/>
                  </a:lnTo>
                  <a:lnTo>
                    <a:pt x="30" y="162"/>
                  </a:lnTo>
                  <a:lnTo>
                    <a:pt x="32" y="160"/>
                  </a:lnTo>
                  <a:lnTo>
                    <a:pt x="36" y="156"/>
                  </a:lnTo>
                  <a:lnTo>
                    <a:pt x="44" y="154"/>
                  </a:lnTo>
                  <a:lnTo>
                    <a:pt x="52" y="156"/>
                  </a:lnTo>
                  <a:lnTo>
                    <a:pt x="56" y="160"/>
                  </a:lnTo>
                  <a:lnTo>
                    <a:pt x="58" y="166"/>
                  </a:lnTo>
                  <a:lnTo>
                    <a:pt x="64" y="172"/>
                  </a:lnTo>
                  <a:lnTo>
                    <a:pt x="66" y="174"/>
                  </a:lnTo>
                  <a:lnTo>
                    <a:pt x="70" y="172"/>
                  </a:lnTo>
                  <a:lnTo>
                    <a:pt x="74" y="166"/>
                  </a:lnTo>
                  <a:lnTo>
                    <a:pt x="78" y="154"/>
                  </a:lnTo>
                  <a:lnTo>
                    <a:pt x="22" y="30"/>
                  </a:lnTo>
                  <a:lnTo>
                    <a:pt x="18" y="22"/>
                  </a:lnTo>
                  <a:lnTo>
                    <a:pt x="14" y="14"/>
                  </a:lnTo>
                  <a:lnTo>
                    <a:pt x="8" y="8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76" y="0"/>
                  </a:lnTo>
                  <a:lnTo>
                    <a:pt x="76" y="4"/>
                  </a:lnTo>
                  <a:lnTo>
                    <a:pt x="70" y="4"/>
                  </a:lnTo>
                  <a:lnTo>
                    <a:pt x="62" y="6"/>
                  </a:lnTo>
                  <a:lnTo>
                    <a:pt x="58" y="8"/>
                  </a:lnTo>
                  <a:lnTo>
                    <a:pt x="56" y="12"/>
                  </a:lnTo>
                  <a:lnTo>
                    <a:pt x="56" y="18"/>
                  </a:lnTo>
                  <a:lnTo>
                    <a:pt x="58" y="26"/>
                  </a:lnTo>
                  <a:lnTo>
                    <a:pt x="94" y="1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9" name="Freeform 89"/>
            <p:cNvSpPr>
              <a:spLocks/>
            </p:cNvSpPr>
            <p:nvPr/>
          </p:nvSpPr>
          <p:spPr bwMode="auto">
            <a:xfrm>
              <a:off x="7883" y="4660"/>
              <a:ext cx="281" cy="503"/>
            </a:xfrm>
            <a:custGeom>
              <a:avLst/>
              <a:gdLst>
                <a:gd name="T0" fmla="*/ 0 w 104"/>
                <a:gd name="T1" fmla="*/ 20647490 h 186"/>
                <a:gd name="T2" fmla="*/ 20444971 w 104"/>
                <a:gd name="T3" fmla="*/ 0 h 186"/>
                <a:gd name="T4" fmla="*/ 20444971 w 104"/>
                <a:gd name="T5" fmla="*/ 14079876 h 186"/>
                <a:gd name="T6" fmla="*/ 39209151 w 104"/>
                <a:gd name="T7" fmla="*/ 14079876 h 186"/>
                <a:gd name="T8" fmla="*/ 38442597 w 104"/>
                <a:gd name="T9" fmla="*/ 20647490 h 186"/>
                <a:gd name="T10" fmla="*/ 20444971 w 104"/>
                <a:gd name="T11" fmla="*/ 20647490 h 186"/>
                <a:gd name="T12" fmla="*/ 20444971 w 104"/>
                <a:gd name="T13" fmla="*/ 58720453 h 186"/>
                <a:gd name="T14" fmla="*/ 20444971 w 104"/>
                <a:gd name="T15" fmla="*/ 58720453 h 186"/>
                <a:gd name="T16" fmla="*/ 20444971 w 104"/>
                <a:gd name="T17" fmla="*/ 62844587 h 186"/>
                <a:gd name="T18" fmla="*/ 22086857 w 104"/>
                <a:gd name="T19" fmla="*/ 65336517 h 186"/>
                <a:gd name="T20" fmla="*/ 23760706 w 104"/>
                <a:gd name="T21" fmla="*/ 67951265 h 186"/>
                <a:gd name="T22" fmla="*/ 26961531 w 104"/>
                <a:gd name="T23" fmla="*/ 69472370 h 186"/>
                <a:gd name="T24" fmla="*/ 29531830 w 104"/>
                <a:gd name="T25" fmla="*/ 69472370 h 186"/>
                <a:gd name="T26" fmla="*/ 33614112 w 104"/>
                <a:gd name="T27" fmla="*/ 69472370 h 186"/>
                <a:gd name="T28" fmla="*/ 37698271 w 104"/>
                <a:gd name="T29" fmla="*/ 66984315 h 186"/>
                <a:gd name="T30" fmla="*/ 41802279 w 104"/>
                <a:gd name="T31" fmla="*/ 63634608 h 186"/>
                <a:gd name="T32" fmla="*/ 42532938 w 104"/>
                <a:gd name="T33" fmla="*/ 66254497 h 186"/>
                <a:gd name="T34" fmla="*/ 42532938 w 104"/>
                <a:gd name="T35" fmla="*/ 66254497 h 186"/>
                <a:gd name="T36" fmla="*/ 40123371 w 104"/>
                <a:gd name="T37" fmla="*/ 69472370 h 186"/>
                <a:gd name="T38" fmla="*/ 37698271 w 104"/>
                <a:gd name="T39" fmla="*/ 72063655 h 186"/>
                <a:gd name="T40" fmla="*/ 31935191 w 104"/>
                <a:gd name="T41" fmla="*/ 75290903 h 186"/>
                <a:gd name="T42" fmla="*/ 26172178 w 104"/>
                <a:gd name="T43" fmla="*/ 76938899 h 186"/>
                <a:gd name="T44" fmla="*/ 20444971 w 104"/>
                <a:gd name="T45" fmla="*/ 76938899 h 186"/>
                <a:gd name="T46" fmla="*/ 14681899 w 104"/>
                <a:gd name="T47" fmla="*/ 76212518 h 186"/>
                <a:gd name="T48" fmla="*/ 10597739 w 104"/>
                <a:gd name="T49" fmla="*/ 73597654 h 186"/>
                <a:gd name="T50" fmla="*/ 8918818 w 104"/>
                <a:gd name="T51" fmla="*/ 72063655 h 186"/>
                <a:gd name="T52" fmla="*/ 7404958 w 104"/>
                <a:gd name="T53" fmla="*/ 69472370 h 186"/>
                <a:gd name="T54" fmla="*/ 6493697 w 104"/>
                <a:gd name="T55" fmla="*/ 66984315 h 186"/>
                <a:gd name="T56" fmla="*/ 6493697 w 104"/>
                <a:gd name="T57" fmla="*/ 64552589 h 186"/>
                <a:gd name="T58" fmla="*/ 6493697 w 104"/>
                <a:gd name="T59" fmla="*/ 20647490 h 186"/>
                <a:gd name="T60" fmla="*/ 0 w 104"/>
                <a:gd name="T61" fmla="*/ 20647490 h 18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04"/>
                <a:gd name="T94" fmla="*/ 0 h 186"/>
                <a:gd name="T95" fmla="*/ 104 w 104"/>
                <a:gd name="T96" fmla="*/ 186 h 18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04" h="186">
                  <a:moveTo>
                    <a:pt x="0" y="50"/>
                  </a:moveTo>
                  <a:lnTo>
                    <a:pt x="50" y="0"/>
                  </a:lnTo>
                  <a:lnTo>
                    <a:pt x="50" y="34"/>
                  </a:lnTo>
                  <a:lnTo>
                    <a:pt x="96" y="34"/>
                  </a:lnTo>
                  <a:lnTo>
                    <a:pt x="94" y="50"/>
                  </a:lnTo>
                  <a:lnTo>
                    <a:pt x="50" y="50"/>
                  </a:lnTo>
                  <a:lnTo>
                    <a:pt x="50" y="142"/>
                  </a:lnTo>
                  <a:lnTo>
                    <a:pt x="50" y="152"/>
                  </a:lnTo>
                  <a:lnTo>
                    <a:pt x="54" y="158"/>
                  </a:lnTo>
                  <a:lnTo>
                    <a:pt x="58" y="164"/>
                  </a:lnTo>
                  <a:lnTo>
                    <a:pt x="66" y="168"/>
                  </a:lnTo>
                  <a:lnTo>
                    <a:pt x="72" y="168"/>
                  </a:lnTo>
                  <a:lnTo>
                    <a:pt x="82" y="168"/>
                  </a:lnTo>
                  <a:lnTo>
                    <a:pt x="92" y="162"/>
                  </a:lnTo>
                  <a:lnTo>
                    <a:pt x="102" y="154"/>
                  </a:lnTo>
                  <a:lnTo>
                    <a:pt x="104" y="160"/>
                  </a:lnTo>
                  <a:lnTo>
                    <a:pt x="98" y="168"/>
                  </a:lnTo>
                  <a:lnTo>
                    <a:pt x="92" y="174"/>
                  </a:lnTo>
                  <a:lnTo>
                    <a:pt x="78" y="182"/>
                  </a:lnTo>
                  <a:lnTo>
                    <a:pt x="64" y="186"/>
                  </a:lnTo>
                  <a:lnTo>
                    <a:pt x="50" y="186"/>
                  </a:lnTo>
                  <a:lnTo>
                    <a:pt x="36" y="184"/>
                  </a:lnTo>
                  <a:lnTo>
                    <a:pt x="26" y="178"/>
                  </a:lnTo>
                  <a:lnTo>
                    <a:pt x="22" y="174"/>
                  </a:lnTo>
                  <a:lnTo>
                    <a:pt x="18" y="168"/>
                  </a:lnTo>
                  <a:lnTo>
                    <a:pt x="16" y="162"/>
                  </a:lnTo>
                  <a:lnTo>
                    <a:pt x="16" y="156"/>
                  </a:lnTo>
                  <a:lnTo>
                    <a:pt x="16" y="50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0" name="Freeform 90"/>
            <p:cNvSpPr>
              <a:spLocks/>
            </p:cNvSpPr>
            <p:nvPr/>
          </p:nvSpPr>
          <p:spPr bwMode="auto">
            <a:xfrm>
              <a:off x="7368" y="4741"/>
              <a:ext cx="304" cy="428"/>
            </a:xfrm>
            <a:custGeom>
              <a:avLst/>
              <a:gdLst>
                <a:gd name="T0" fmla="*/ 3534942 w 112"/>
                <a:gd name="T1" fmla="*/ 43101212 h 158"/>
                <a:gd name="T2" fmla="*/ 5294426 w 112"/>
                <a:gd name="T3" fmla="*/ 48230020 h 158"/>
                <a:gd name="T4" fmla="*/ 7836515 w 112"/>
                <a:gd name="T5" fmla="*/ 55910217 h 158"/>
                <a:gd name="T6" fmla="*/ 12954154 w 112"/>
                <a:gd name="T7" fmla="*/ 60868115 h 158"/>
                <a:gd name="T8" fmla="*/ 19968207 w 112"/>
                <a:gd name="T9" fmla="*/ 63396010 h 158"/>
                <a:gd name="T10" fmla="*/ 24334473 w 112"/>
                <a:gd name="T11" fmla="*/ 63396010 h 158"/>
                <a:gd name="T12" fmla="*/ 32171009 w 112"/>
                <a:gd name="T13" fmla="*/ 60868115 h 158"/>
                <a:gd name="T14" fmla="*/ 34704743 w 112"/>
                <a:gd name="T15" fmla="*/ 52439700 h 158"/>
                <a:gd name="T16" fmla="*/ 33879725 w 112"/>
                <a:gd name="T17" fmla="*/ 49039268 h 158"/>
                <a:gd name="T18" fmla="*/ 26867726 w 112"/>
                <a:gd name="T19" fmla="*/ 43101212 h 158"/>
                <a:gd name="T20" fmla="*/ 19031206 w 112"/>
                <a:gd name="T21" fmla="*/ 39828122 h 158"/>
                <a:gd name="T22" fmla="*/ 6900013 w 112"/>
                <a:gd name="T23" fmla="*/ 31234825 h 158"/>
                <a:gd name="T24" fmla="*/ 2542110 w 112"/>
                <a:gd name="T25" fmla="*/ 25470052 h 158"/>
                <a:gd name="T26" fmla="*/ 0 w 112"/>
                <a:gd name="T27" fmla="*/ 17804540 h 158"/>
                <a:gd name="T28" fmla="*/ 825018 w 112"/>
                <a:gd name="T29" fmla="*/ 13594924 h 158"/>
                <a:gd name="T30" fmla="*/ 4294676 w 112"/>
                <a:gd name="T31" fmla="*/ 6682987 h 158"/>
                <a:gd name="T32" fmla="*/ 11371904 w 112"/>
                <a:gd name="T33" fmla="*/ 2467084 h 158"/>
                <a:gd name="T34" fmla="*/ 18206343 w 112"/>
                <a:gd name="T35" fmla="*/ 0 h 158"/>
                <a:gd name="T36" fmla="*/ 21751295 w 112"/>
                <a:gd name="T37" fmla="*/ 0 h 158"/>
                <a:gd name="T38" fmla="*/ 34704743 w 112"/>
                <a:gd name="T39" fmla="*/ 1718799 h 158"/>
                <a:gd name="T40" fmla="*/ 44300631 w 112"/>
                <a:gd name="T41" fmla="*/ 5938042 h 158"/>
                <a:gd name="T42" fmla="*/ 41716240 w 112"/>
                <a:gd name="T43" fmla="*/ 22023531 h 158"/>
                <a:gd name="T44" fmla="*/ 40758933 w 112"/>
                <a:gd name="T45" fmla="*/ 16085321 h 158"/>
                <a:gd name="T46" fmla="*/ 36463785 w 112"/>
                <a:gd name="T47" fmla="*/ 8402044 h 158"/>
                <a:gd name="T48" fmla="*/ 31169359 w 112"/>
                <a:gd name="T49" fmla="*/ 4209505 h 158"/>
                <a:gd name="T50" fmla="*/ 25092307 w 112"/>
                <a:gd name="T51" fmla="*/ 3471015 h 158"/>
                <a:gd name="T52" fmla="*/ 22573050 w 112"/>
                <a:gd name="T53" fmla="*/ 3471015 h 158"/>
                <a:gd name="T54" fmla="*/ 18206343 w 112"/>
                <a:gd name="T55" fmla="*/ 4209505 h 158"/>
                <a:gd name="T56" fmla="*/ 13914775 w 112"/>
                <a:gd name="T57" fmla="*/ 9402496 h 158"/>
                <a:gd name="T58" fmla="*/ 12131693 w 112"/>
                <a:gd name="T59" fmla="*/ 14357225 h 158"/>
                <a:gd name="T60" fmla="*/ 14736536 w 112"/>
                <a:gd name="T61" fmla="*/ 17804540 h 158"/>
                <a:gd name="T62" fmla="*/ 30409587 w 112"/>
                <a:gd name="T63" fmla="*/ 27015406 h 158"/>
                <a:gd name="T64" fmla="*/ 35641242 w 112"/>
                <a:gd name="T65" fmla="*/ 29680432 h 158"/>
                <a:gd name="T66" fmla="*/ 44300631 w 112"/>
                <a:gd name="T67" fmla="*/ 37162958 h 158"/>
                <a:gd name="T68" fmla="*/ 48595440 w 112"/>
                <a:gd name="T69" fmla="*/ 44037635 h 158"/>
                <a:gd name="T70" fmla="*/ 48595440 w 112"/>
                <a:gd name="T71" fmla="*/ 49039268 h 158"/>
                <a:gd name="T72" fmla="*/ 46076213 w 112"/>
                <a:gd name="T73" fmla="*/ 57466737 h 158"/>
                <a:gd name="T74" fmla="*/ 39005874 w 112"/>
                <a:gd name="T75" fmla="*/ 63396010 h 158"/>
                <a:gd name="T76" fmla="*/ 31169359 w 112"/>
                <a:gd name="T77" fmla="*/ 66034619 h 158"/>
                <a:gd name="T78" fmla="*/ 23509617 w 112"/>
                <a:gd name="T79" fmla="*/ 66806341 h 158"/>
                <a:gd name="T80" fmla="*/ 11371904 w 112"/>
                <a:gd name="T81" fmla="*/ 65123556 h 158"/>
                <a:gd name="T82" fmla="*/ 0 w 112"/>
                <a:gd name="T83" fmla="*/ 60868115 h 15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12"/>
                <a:gd name="T127" fmla="*/ 0 h 158"/>
                <a:gd name="T128" fmla="*/ 112 w 112"/>
                <a:gd name="T129" fmla="*/ 158 h 158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12" h="158">
                  <a:moveTo>
                    <a:pt x="0" y="102"/>
                  </a:moveTo>
                  <a:lnTo>
                    <a:pt x="8" y="102"/>
                  </a:lnTo>
                  <a:lnTo>
                    <a:pt x="12" y="114"/>
                  </a:lnTo>
                  <a:lnTo>
                    <a:pt x="14" y="124"/>
                  </a:lnTo>
                  <a:lnTo>
                    <a:pt x="18" y="132"/>
                  </a:lnTo>
                  <a:lnTo>
                    <a:pt x="24" y="138"/>
                  </a:lnTo>
                  <a:lnTo>
                    <a:pt x="30" y="144"/>
                  </a:lnTo>
                  <a:lnTo>
                    <a:pt x="38" y="148"/>
                  </a:lnTo>
                  <a:lnTo>
                    <a:pt x="46" y="150"/>
                  </a:lnTo>
                  <a:lnTo>
                    <a:pt x="56" y="150"/>
                  </a:lnTo>
                  <a:lnTo>
                    <a:pt x="66" y="148"/>
                  </a:lnTo>
                  <a:lnTo>
                    <a:pt x="74" y="144"/>
                  </a:lnTo>
                  <a:lnTo>
                    <a:pt x="78" y="134"/>
                  </a:lnTo>
                  <a:lnTo>
                    <a:pt x="80" y="124"/>
                  </a:lnTo>
                  <a:lnTo>
                    <a:pt x="78" y="116"/>
                  </a:lnTo>
                  <a:lnTo>
                    <a:pt x="74" y="110"/>
                  </a:lnTo>
                  <a:lnTo>
                    <a:pt x="62" y="102"/>
                  </a:lnTo>
                  <a:lnTo>
                    <a:pt x="44" y="94"/>
                  </a:lnTo>
                  <a:lnTo>
                    <a:pt x="30" y="86"/>
                  </a:lnTo>
                  <a:lnTo>
                    <a:pt x="16" y="74"/>
                  </a:lnTo>
                  <a:lnTo>
                    <a:pt x="10" y="68"/>
                  </a:lnTo>
                  <a:lnTo>
                    <a:pt x="6" y="60"/>
                  </a:lnTo>
                  <a:lnTo>
                    <a:pt x="2" y="52"/>
                  </a:lnTo>
                  <a:lnTo>
                    <a:pt x="0" y="42"/>
                  </a:lnTo>
                  <a:lnTo>
                    <a:pt x="2" y="32"/>
                  </a:lnTo>
                  <a:lnTo>
                    <a:pt x="6" y="24"/>
                  </a:lnTo>
                  <a:lnTo>
                    <a:pt x="10" y="16"/>
                  </a:lnTo>
                  <a:lnTo>
                    <a:pt x="18" y="10"/>
                  </a:lnTo>
                  <a:lnTo>
                    <a:pt x="26" y="6"/>
                  </a:lnTo>
                  <a:lnTo>
                    <a:pt x="34" y="2"/>
                  </a:lnTo>
                  <a:lnTo>
                    <a:pt x="42" y="0"/>
                  </a:lnTo>
                  <a:lnTo>
                    <a:pt x="50" y="0"/>
                  </a:lnTo>
                  <a:lnTo>
                    <a:pt x="66" y="0"/>
                  </a:lnTo>
                  <a:lnTo>
                    <a:pt x="80" y="4"/>
                  </a:lnTo>
                  <a:lnTo>
                    <a:pt x="90" y="8"/>
                  </a:lnTo>
                  <a:lnTo>
                    <a:pt x="102" y="14"/>
                  </a:lnTo>
                  <a:lnTo>
                    <a:pt x="104" y="52"/>
                  </a:lnTo>
                  <a:lnTo>
                    <a:pt x="96" y="52"/>
                  </a:lnTo>
                  <a:lnTo>
                    <a:pt x="94" y="38"/>
                  </a:lnTo>
                  <a:lnTo>
                    <a:pt x="90" y="26"/>
                  </a:lnTo>
                  <a:lnTo>
                    <a:pt x="84" y="20"/>
                  </a:lnTo>
                  <a:lnTo>
                    <a:pt x="78" y="14"/>
                  </a:lnTo>
                  <a:lnTo>
                    <a:pt x="72" y="10"/>
                  </a:lnTo>
                  <a:lnTo>
                    <a:pt x="66" y="8"/>
                  </a:lnTo>
                  <a:lnTo>
                    <a:pt x="58" y="8"/>
                  </a:lnTo>
                  <a:lnTo>
                    <a:pt x="52" y="8"/>
                  </a:lnTo>
                  <a:lnTo>
                    <a:pt x="48" y="8"/>
                  </a:lnTo>
                  <a:lnTo>
                    <a:pt x="42" y="10"/>
                  </a:lnTo>
                  <a:lnTo>
                    <a:pt x="38" y="14"/>
                  </a:lnTo>
                  <a:lnTo>
                    <a:pt x="32" y="22"/>
                  </a:lnTo>
                  <a:lnTo>
                    <a:pt x="28" y="34"/>
                  </a:lnTo>
                  <a:lnTo>
                    <a:pt x="30" y="38"/>
                  </a:lnTo>
                  <a:lnTo>
                    <a:pt x="34" y="42"/>
                  </a:lnTo>
                  <a:lnTo>
                    <a:pt x="42" y="50"/>
                  </a:lnTo>
                  <a:lnTo>
                    <a:pt x="70" y="64"/>
                  </a:lnTo>
                  <a:lnTo>
                    <a:pt x="82" y="70"/>
                  </a:lnTo>
                  <a:lnTo>
                    <a:pt x="96" y="80"/>
                  </a:lnTo>
                  <a:lnTo>
                    <a:pt x="102" y="88"/>
                  </a:lnTo>
                  <a:lnTo>
                    <a:pt x="108" y="96"/>
                  </a:lnTo>
                  <a:lnTo>
                    <a:pt x="112" y="104"/>
                  </a:lnTo>
                  <a:lnTo>
                    <a:pt x="112" y="116"/>
                  </a:lnTo>
                  <a:lnTo>
                    <a:pt x="110" y="126"/>
                  </a:lnTo>
                  <a:lnTo>
                    <a:pt x="106" y="136"/>
                  </a:lnTo>
                  <a:lnTo>
                    <a:pt x="100" y="144"/>
                  </a:lnTo>
                  <a:lnTo>
                    <a:pt x="90" y="150"/>
                  </a:lnTo>
                  <a:lnTo>
                    <a:pt x="82" y="154"/>
                  </a:lnTo>
                  <a:lnTo>
                    <a:pt x="72" y="156"/>
                  </a:lnTo>
                  <a:lnTo>
                    <a:pt x="54" y="158"/>
                  </a:lnTo>
                  <a:lnTo>
                    <a:pt x="40" y="158"/>
                  </a:lnTo>
                  <a:lnTo>
                    <a:pt x="26" y="154"/>
                  </a:lnTo>
                  <a:lnTo>
                    <a:pt x="12" y="150"/>
                  </a:lnTo>
                  <a:lnTo>
                    <a:pt x="0" y="144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1" name="Freeform 91"/>
            <p:cNvSpPr>
              <a:spLocks/>
            </p:cNvSpPr>
            <p:nvPr/>
          </p:nvSpPr>
          <p:spPr bwMode="auto">
            <a:xfrm>
              <a:off x="7077" y="4741"/>
              <a:ext cx="291" cy="417"/>
            </a:xfrm>
            <a:custGeom>
              <a:avLst/>
              <a:gdLst>
                <a:gd name="T0" fmla="*/ 21355251 w 108"/>
                <a:gd name="T1" fmla="*/ 13537269 h 154"/>
                <a:gd name="T2" fmla="*/ 21355251 w 108"/>
                <a:gd name="T3" fmla="*/ 13537269 h 154"/>
                <a:gd name="T4" fmla="*/ 23736169 w 108"/>
                <a:gd name="T5" fmla="*/ 7630410 h 154"/>
                <a:gd name="T6" fmla="*/ 26784068 w 108"/>
                <a:gd name="T7" fmla="*/ 3436792 h 154"/>
                <a:gd name="T8" fmla="*/ 30756466 w 108"/>
                <a:gd name="T9" fmla="*/ 805750 h 154"/>
                <a:gd name="T10" fmla="*/ 34732300 w 108"/>
                <a:gd name="T11" fmla="*/ 0 h 154"/>
                <a:gd name="T12" fmla="*/ 34732300 w 108"/>
                <a:gd name="T13" fmla="*/ 0 h 154"/>
                <a:gd name="T14" fmla="*/ 37935927 w 108"/>
                <a:gd name="T15" fmla="*/ 805750 h 154"/>
                <a:gd name="T16" fmla="*/ 40982664 w 108"/>
                <a:gd name="T17" fmla="*/ 2456964 h 154"/>
                <a:gd name="T18" fmla="*/ 42600293 w 108"/>
                <a:gd name="T19" fmla="*/ 5907872 h 154"/>
                <a:gd name="T20" fmla="*/ 42600293 w 108"/>
                <a:gd name="T21" fmla="*/ 9306119 h 154"/>
                <a:gd name="T22" fmla="*/ 42600293 w 108"/>
                <a:gd name="T23" fmla="*/ 9306119 h 154"/>
                <a:gd name="T24" fmla="*/ 40982664 w 108"/>
                <a:gd name="T25" fmla="*/ 12569089 h 154"/>
                <a:gd name="T26" fmla="*/ 37935927 w 108"/>
                <a:gd name="T27" fmla="*/ 15089050 h 154"/>
                <a:gd name="T28" fmla="*/ 36304729 w 108"/>
                <a:gd name="T29" fmla="*/ 15997282 h 154"/>
                <a:gd name="T30" fmla="*/ 34732300 w 108"/>
                <a:gd name="T31" fmla="*/ 15997282 h 154"/>
                <a:gd name="T32" fmla="*/ 33101080 w 108"/>
                <a:gd name="T33" fmla="*/ 15089050 h 154"/>
                <a:gd name="T34" fmla="*/ 32328742 w 108"/>
                <a:gd name="T35" fmla="*/ 14283520 h 154"/>
                <a:gd name="T36" fmla="*/ 32328742 w 108"/>
                <a:gd name="T37" fmla="*/ 14283520 h 154"/>
                <a:gd name="T38" fmla="*/ 29126373 w 108"/>
                <a:gd name="T39" fmla="*/ 11824195 h 154"/>
                <a:gd name="T40" fmla="*/ 26784068 w 108"/>
                <a:gd name="T41" fmla="*/ 10893543 h 154"/>
                <a:gd name="T42" fmla="*/ 25172319 w 108"/>
                <a:gd name="T43" fmla="*/ 11824195 h 154"/>
                <a:gd name="T44" fmla="*/ 23736169 w 108"/>
                <a:gd name="T45" fmla="*/ 12569089 h 154"/>
                <a:gd name="T46" fmla="*/ 22127414 w 108"/>
                <a:gd name="T47" fmla="*/ 15089050 h 154"/>
                <a:gd name="T48" fmla="*/ 21355251 w 108"/>
                <a:gd name="T49" fmla="*/ 16762875 h 154"/>
                <a:gd name="T50" fmla="*/ 21355251 w 108"/>
                <a:gd name="T51" fmla="*/ 21912741 h 154"/>
                <a:gd name="T52" fmla="*/ 21355251 w 108"/>
                <a:gd name="T53" fmla="*/ 53927859 h 154"/>
                <a:gd name="T54" fmla="*/ 21355251 w 108"/>
                <a:gd name="T55" fmla="*/ 53927859 h 154"/>
                <a:gd name="T56" fmla="*/ 21355251 w 108"/>
                <a:gd name="T57" fmla="*/ 58866514 h 154"/>
                <a:gd name="T58" fmla="*/ 22830815 w 108"/>
                <a:gd name="T59" fmla="*/ 61387686 h 154"/>
                <a:gd name="T60" fmla="*/ 25172319 w 108"/>
                <a:gd name="T61" fmla="*/ 63060140 h 154"/>
                <a:gd name="T62" fmla="*/ 29126373 w 108"/>
                <a:gd name="T63" fmla="*/ 63060140 h 154"/>
                <a:gd name="T64" fmla="*/ 29126373 w 108"/>
                <a:gd name="T65" fmla="*/ 64782699 h 154"/>
                <a:gd name="T66" fmla="*/ 0 w 108"/>
                <a:gd name="T67" fmla="*/ 64782699 h 154"/>
                <a:gd name="T68" fmla="*/ 0 w 108"/>
                <a:gd name="T69" fmla="*/ 63060140 h 154"/>
                <a:gd name="T70" fmla="*/ 0 w 108"/>
                <a:gd name="T71" fmla="*/ 63060140 h 154"/>
                <a:gd name="T72" fmla="*/ 3975825 w 108"/>
                <a:gd name="T73" fmla="*/ 63060140 h 154"/>
                <a:gd name="T74" fmla="*/ 7178364 w 108"/>
                <a:gd name="T75" fmla="*/ 61387686 h 154"/>
                <a:gd name="T76" fmla="*/ 8632054 w 108"/>
                <a:gd name="T77" fmla="*/ 58866514 h 154"/>
                <a:gd name="T78" fmla="*/ 9520978 w 108"/>
                <a:gd name="T79" fmla="*/ 53927859 h 154"/>
                <a:gd name="T80" fmla="*/ 9520978 w 108"/>
                <a:gd name="T81" fmla="*/ 19392780 h 154"/>
                <a:gd name="T82" fmla="*/ 9520978 w 108"/>
                <a:gd name="T83" fmla="*/ 19392780 h 154"/>
                <a:gd name="T84" fmla="*/ 8632054 w 108"/>
                <a:gd name="T85" fmla="*/ 15089050 h 154"/>
                <a:gd name="T86" fmla="*/ 7925660 w 108"/>
                <a:gd name="T87" fmla="*/ 12569089 h 154"/>
                <a:gd name="T88" fmla="*/ 5548260 w 108"/>
                <a:gd name="T89" fmla="*/ 10893543 h 154"/>
                <a:gd name="T90" fmla="*/ 1631214 w 108"/>
                <a:gd name="T91" fmla="*/ 10109764 h 154"/>
                <a:gd name="T92" fmla="*/ 1631214 w 108"/>
                <a:gd name="T93" fmla="*/ 10109764 h 154"/>
                <a:gd name="T94" fmla="*/ 11842665 w 108"/>
                <a:gd name="T95" fmla="*/ 4999375 h 154"/>
                <a:gd name="T96" fmla="*/ 21355251 w 108"/>
                <a:gd name="T97" fmla="*/ 0 h 154"/>
                <a:gd name="T98" fmla="*/ 21355251 w 108"/>
                <a:gd name="T99" fmla="*/ 13537269 h 15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08"/>
                <a:gd name="T151" fmla="*/ 0 h 154"/>
                <a:gd name="T152" fmla="*/ 108 w 108"/>
                <a:gd name="T153" fmla="*/ 154 h 15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08" h="154">
                  <a:moveTo>
                    <a:pt x="54" y="32"/>
                  </a:moveTo>
                  <a:lnTo>
                    <a:pt x="54" y="32"/>
                  </a:lnTo>
                  <a:lnTo>
                    <a:pt x="60" y="18"/>
                  </a:lnTo>
                  <a:lnTo>
                    <a:pt x="68" y="8"/>
                  </a:lnTo>
                  <a:lnTo>
                    <a:pt x="78" y="2"/>
                  </a:lnTo>
                  <a:lnTo>
                    <a:pt x="88" y="0"/>
                  </a:lnTo>
                  <a:lnTo>
                    <a:pt x="96" y="2"/>
                  </a:lnTo>
                  <a:lnTo>
                    <a:pt x="104" y="6"/>
                  </a:lnTo>
                  <a:lnTo>
                    <a:pt x="108" y="14"/>
                  </a:lnTo>
                  <a:lnTo>
                    <a:pt x="108" y="22"/>
                  </a:lnTo>
                  <a:lnTo>
                    <a:pt x="104" y="30"/>
                  </a:lnTo>
                  <a:lnTo>
                    <a:pt x="96" y="36"/>
                  </a:lnTo>
                  <a:lnTo>
                    <a:pt x="92" y="38"/>
                  </a:lnTo>
                  <a:lnTo>
                    <a:pt x="88" y="38"/>
                  </a:lnTo>
                  <a:lnTo>
                    <a:pt x="84" y="36"/>
                  </a:lnTo>
                  <a:lnTo>
                    <a:pt x="82" y="34"/>
                  </a:lnTo>
                  <a:lnTo>
                    <a:pt x="74" y="28"/>
                  </a:lnTo>
                  <a:lnTo>
                    <a:pt x="68" y="26"/>
                  </a:lnTo>
                  <a:lnTo>
                    <a:pt x="64" y="28"/>
                  </a:lnTo>
                  <a:lnTo>
                    <a:pt x="60" y="30"/>
                  </a:lnTo>
                  <a:lnTo>
                    <a:pt x="56" y="36"/>
                  </a:lnTo>
                  <a:lnTo>
                    <a:pt x="54" y="40"/>
                  </a:lnTo>
                  <a:lnTo>
                    <a:pt x="54" y="52"/>
                  </a:lnTo>
                  <a:lnTo>
                    <a:pt x="54" y="128"/>
                  </a:lnTo>
                  <a:lnTo>
                    <a:pt x="54" y="140"/>
                  </a:lnTo>
                  <a:lnTo>
                    <a:pt x="58" y="146"/>
                  </a:lnTo>
                  <a:lnTo>
                    <a:pt x="64" y="150"/>
                  </a:lnTo>
                  <a:lnTo>
                    <a:pt x="74" y="150"/>
                  </a:lnTo>
                  <a:lnTo>
                    <a:pt x="74" y="154"/>
                  </a:lnTo>
                  <a:lnTo>
                    <a:pt x="0" y="154"/>
                  </a:lnTo>
                  <a:lnTo>
                    <a:pt x="0" y="150"/>
                  </a:lnTo>
                  <a:lnTo>
                    <a:pt x="10" y="150"/>
                  </a:lnTo>
                  <a:lnTo>
                    <a:pt x="18" y="146"/>
                  </a:lnTo>
                  <a:lnTo>
                    <a:pt x="22" y="140"/>
                  </a:lnTo>
                  <a:lnTo>
                    <a:pt x="24" y="128"/>
                  </a:lnTo>
                  <a:lnTo>
                    <a:pt x="24" y="46"/>
                  </a:lnTo>
                  <a:lnTo>
                    <a:pt x="22" y="36"/>
                  </a:lnTo>
                  <a:lnTo>
                    <a:pt x="20" y="30"/>
                  </a:lnTo>
                  <a:lnTo>
                    <a:pt x="14" y="26"/>
                  </a:lnTo>
                  <a:lnTo>
                    <a:pt x="4" y="24"/>
                  </a:lnTo>
                  <a:lnTo>
                    <a:pt x="30" y="12"/>
                  </a:lnTo>
                  <a:lnTo>
                    <a:pt x="54" y="0"/>
                  </a:lnTo>
                  <a:lnTo>
                    <a:pt x="54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2" name="Freeform 92"/>
            <p:cNvSpPr>
              <a:spLocks noEditPoints="1"/>
            </p:cNvSpPr>
            <p:nvPr/>
          </p:nvSpPr>
          <p:spPr bwMode="auto">
            <a:xfrm>
              <a:off x="6703" y="4747"/>
              <a:ext cx="373" cy="416"/>
            </a:xfrm>
            <a:custGeom>
              <a:avLst/>
              <a:gdLst>
                <a:gd name="T0" fmla="*/ 36171561 w 138"/>
                <a:gd name="T1" fmla="*/ 53871022 h 154"/>
                <a:gd name="T2" fmla="*/ 31152819 w 138"/>
                <a:gd name="T3" fmla="*/ 53871022 h 154"/>
                <a:gd name="T4" fmla="*/ 27056258 w 138"/>
                <a:gd name="T5" fmla="*/ 52255475 h 154"/>
                <a:gd name="T6" fmla="*/ 19749596 w 138"/>
                <a:gd name="T7" fmla="*/ 48181247 h 154"/>
                <a:gd name="T8" fmla="*/ 14735970 w 138"/>
                <a:gd name="T9" fmla="*/ 40735628 h 154"/>
                <a:gd name="T10" fmla="*/ 12320331 w 138"/>
                <a:gd name="T11" fmla="*/ 31858336 h 154"/>
                <a:gd name="T12" fmla="*/ 12320331 w 138"/>
                <a:gd name="T13" fmla="*/ 22800647 h 154"/>
                <a:gd name="T14" fmla="*/ 56708350 w 138"/>
                <a:gd name="T15" fmla="*/ 22800647 h 154"/>
                <a:gd name="T16" fmla="*/ 55960952 w 138"/>
                <a:gd name="T17" fmla="*/ 16319437 h 154"/>
                <a:gd name="T18" fmla="*/ 50902461 w 138"/>
                <a:gd name="T19" fmla="*/ 8148781 h 154"/>
                <a:gd name="T20" fmla="*/ 45156083 w 138"/>
                <a:gd name="T21" fmla="*/ 2398010 h 154"/>
                <a:gd name="T22" fmla="*/ 36958059 w 138"/>
                <a:gd name="T23" fmla="*/ 0 h 154"/>
                <a:gd name="T24" fmla="*/ 32069608 w 138"/>
                <a:gd name="T25" fmla="*/ 0 h 154"/>
                <a:gd name="T26" fmla="*/ 27056258 w 138"/>
                <a:gd name="T27" fmla="*/ 0 h 154"/>
                <a:gd name="T28" fmla="*/ 15630819 w 138"/>
                <a:gd name="T29" fmla="*/ 3294404 h 154"/>
                <a:gd name="T30" fmla="*/ 6537463 w 138"/>
                <a:gd name="T31" fmla="*/ 10569107 h 154"/>
                <a:gd name="T32" fmla="*/ 1686409 w 138"/>
                <a:gd name="T33" fmla="*/ 21122538 h 154"/>
                <a:gd name="T34" fmla="*/ 0 w 138"/>
                <a:gd name="T35" fmla="*/ 34257470 h 154"/>
                <a:gd name="T36" fmla="*/ 791576 w 138"/>
                <a:gd name="T37" fmla="*/ 40735628 h 154"/>
                <a:gd name="T38" fmla="*/ 5782987 w 138"/>
                <a:gd name="T39" fmla="*/ 50585562 h 154"/>
                <a:gd name="T40" fmla="*/ 12320331 w 138"/>
                <a:gd name="T41" fmla="*/ 57945294 h 154"/>
                <a:gd name="T42" fmla="*/ 22228275 w 138"/>
                <a:gd name="T43" fmla="*/ 62019560 h 154"/>
                <a:gd name="T44" fmla="*/ 27056258 w 138"/>
                <a:gd name="T45" fmla="*/ 62807937 h 154"/>
                <a:gd name="T46" fmla="*/ 29634061 w 138"/>
                <a:gd name="T47" fmla="*/ 62807937 h 154"/>
                <a:gd name="T48" fmla="*/ 39376742 w 138"/>
                <a:gd name="T49" fmla="*/ 61131681 h 154"/>
                <a:gd name="T50" fmla="*/ 47760485 w 138"/>
                <a:gd name="T51" fmla="*/ 55378984 h 154"/>
                <a:gd name="T52" fmla="*/ 53381154 w 138"/>
                <a:gd name="T53" fmla="*/ 48906308 h 154"/>
                <a:gd name="T54" fmla="*/ 56708350 w 138"/>
                <a:gd name="T55" fmla="*/ 43193628 h 154"/>
                <a:gd name="T56" fmla="*/ 54274798 w 138"/>
                <a:gd name="T57" fmla="*/ 41685231 h 154"/>
                <a:gd name="T58" fmla="*/ 46805424 w 138"/>
                <a:gd name="T59" fmla="*/ 50585562 h 154"/>
                <a:gd name="T60" fmla="*/ 36171561 w 138"/>
                <a:gd name="T61" fmla="*/ 53871022 h 154"/>
                <a:gd name="T62" fmla="*/ 27056258 w 138"/>
                <a:gd name="T63" fmla="*/ 3294404 h 154"/>
                <a:gd name="T64" fmla="*/ 30428837 w 138"/>
                <a:gd name="T65" fmla="*/ 3294404 h 154"/>
                <a:gd name="T66" fmla="*/ 32069608 w 138"/>
                <a:gd name="T67" fmla="*/ 3294404 h 154"/>
                <a:gd name="T68" fmla="*/ 36171561 w 138"/>
                <a:gd name="T69" fmla="*/ 5752637 h 154"/>
                <a:gd name="T70" fmla="*/ 39376742 w 138"/>
                <a:gd name="T71" fmla="*/ 12973697 h 154"/>
                <a:gd name="T72" fmla="*/ 27056258 w 138"/>
                <a:gd name="T73" fmla="*/ 19614273 h 154"/>
                <a:gd name="T74" fmla="*/ 13049567 w 138"/>
                <a:gd name="T75" fmla="*/ 19614273 h 154"/>
                <a:gd name="T76" fmla="*/ 14735970 w 138"/>
                <a:gd name="T77" fmla="*/ 11465500 h 154"/>
                <a:gd name="T78" fmla="*/ 18108328 w 138"/>
                <a:gd name="T79" fmla="*/ 7382617 h 154"/>
                <a:gd name="T80" fmla="*/ 22951206 w 138"/>
                <a:gd name="T81" fmla="*/ 4074253 h 154"/>
                <a:gd name="T82" fmla="*/ 27056258 w 138"/>
                <a:gd name="T83" fmla="*/ 3294404 h 15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8"/>
                <a:gd name="T127" fmla="*/ 0 h 154"/>
                <a:gd name="T128" fmla="*/ 138 w 138"/>
                <a:gd name="T129" fmla="*/ 154 h 15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8" h="154">
                  <a:moveTo>
                    <a:pt x="88" y="132"/>
                  </a:moveTo>
                  <a:lnTo>
                    <a:pt x="88" y="132"/>
                  </a:lnTo>
                  <a:lnTo>
                    <a:pt x="82" y="132"/>
                  </a:lnTo>
                  <a:lnTo>
                    <a:pt x="76" y="132"/>
                  </a:lnTo>
                  <a:lnTo>
                    <a:pt x="66" y="128"/>
                  </a:lnTo>
                  <a:lnTo>
                    <a:pt x="56" y="124"/>
                  </a:lnTo>
                  <a:lnTo>
                    <a:pt x="48" y="118"/>
                  </a:lnTo>
                  <a:lnTo>
                    <a:pt x="42" y="110"/>
                  </a:lnTo>
                  <a:lnTo>
                    <a:pt x="36" y="100"/>
                  </a:lnTo>
                  <a:lnTo>
                    <a:pt x="32" y="90"/>
                  </a:lnTo>
                  <a:lnTo>
                    <a:pt x="30" y="78"/>
                  </a:lnTo>
                  <a:lnTo>
                    <a:pt x="28" y="68"/>
                  </a:lnTo>
                  <a:lnTo>
                    <a:pt x="30" y="56"/>
                  </a:lnTo>
                  <a:lnTo>
                    <a:pt x="66" y="56"/>
                  </a:lnTo>
                  <a:lnTo>
                    <a:pt x="138" y="56"/>
                  </a:lnTo>
                  <a:lnTo>
                    <a:pt x="136" y="40"/>
                  </a:lnTo>
                  <a:lnTo>
                    <a:pt x="130" y="30"/>
                  </a:lnTo>
                  <a:lnTo>
                    <a:pt x="124" y="20"/>
                  </a:lnTo>
                  <a:lnTo>
                    <a:pt x="118" y="12"/>
                  </a:lnTo>
                  <a:lnTo>
                    <a:pt x="110" y="6"/>
                  </a:lnTo>
                  <a:lnTo>
                    <a:pt x="100" y="2"/>
                  </a:lnTo>
                  <a:lnTo>
                    <a:pt x="90" y="0"/>
                  </a:lnTo>
                  <a:lnTo>
                    <a:pt x="78" y="0"/>
                  </a:lnTo>
                  <a:lnTo>
                    <a:pt x="66" y="0"/>
                  </a:lnTo>
                  <a:lnTo>
                    <a:pt x="52" y="2"/>
                  </a:lnTo>
                  <a:lnTo>
                    <a:pt x="38" y="8"/>
                  </a:lnTo>
                  <a:lnTo>
                    <a:pt x="26" y="16"/>
                  </a:lnTo>
                  <a:lnTo>
                    <a:pt x="16" y="26"/>
                  </a:lnTo>
                  <a:lnTo>
                    <a:pt x="10" y="38"/>
                  </a:lnTo>
                  <a:lnTo>
                    <a:pt x="4" y="52"/>
                  </a:lnTo>
                  <a:lnTo>
                    <a:pt x="0" y="68"/>
                  </a:lnTo>
                  <a:lnTo>
                    <a:pt x="0" y="84"/>
                  </a:lnTo>
                  <a:lnTo>
                    <a:pt x="2" y="100"/>
                  </a:lnTo>
                  <a:lnTo>
                    <a:pt x="6" y="114"/>
                  </a:lnTo>
                  <a:lnTo>
                    <a:pt x="14" y="124"/>
                  </a:lnTo>
                  <a:lnTo>
                    <a:pt x="22" y="134"/>
                  </a:lnTo>
                  <a:lnTo>
                    <a:pt x="30" y="142"/>
                  </a:lnTo>
                  <a:lnTo>
                    <a:pt x="42" y="148"/>
                  </a:lnTo>
                  <a:lnTo>
                    <a:pt x="54" y="152"/>
                  </a:lnTo>
                  <a:lnTo>
                    <a:pt x="66" y="154"/>
                  </a:lnTo>
                  <a:lnTo>
                    <a:pt x="72" y="154"/>
                  </a:lnTo>
                  <a:lnTo>
                    <a:pt x="84" y="154"/>
                  </a:lnTo>
                  <a:lnTo>
                    <a:pt x="96" y="150"/>
                  </a:lnTo>
                  <a:lnTo>
                    <a:pt x="108" y="144"/>
                  </a:lnTo>
                  <a:lnTo>
                    <a:pt x="116" y="136"/>
                  </a:lnTo>
                  <a:lnTo>
                    <a:pt x="124" y="128"/>
                  </a:lnTo>
                  <a:lnTo>
                    <a:pt x="130" y="120"/>
                  </a:lnTo>
                  <a:lnTo>
                    <a:pt x="136" y="112"/>
                  </a:lnTo>
                  <a:lnTo>
                    <a:pt x="138" y="106"/>
                  </a:lnTo>
                  <a:lnTo>
                    <a:pt x="132" y="102"/>
                  </a:lnTo>
                  <a:lnTo>
                    <a:pt x="124" y="114"/>
                  </a:lnTo>
                  <a:lnTo>
                    <a:pt x="114" y="124"/>
                  </a:lnTo>
                  <a:lnTo>
                    <a:pt x="102" y="128"/>
                  </a:lnTo>
                  <a:lnTo>
                    <a:pt x="88" y="132"/>
                  </a:lnTo>
                  <a:close/>
                  <a:moveTo>
                    <a:pt x="66" y="8"/>
                  </a:moveTo>
                  <a:lnTo>
                    <a:pt x="66" y="8"/>
                  </a:lnTo>
                  <a:lnTo>
                    <a:pt x="74" y="8"/>
                  </a:lnTo>
                  <a:lnTo>
                    <a:pt x="78" y="8"/>
                  </a:lnTo>
                  <a:lnTo>
                    <a:pt x="84" y="10"/>
                  </a:lnTo>
                  <a:lnTo>
                    <a:pt x="88" y="14"/>
                  </a:lnTo>
                  <a:lnTo>
                    <a:pt x="92" y="18"/>
                  </a:lnTo>
                  <a:lnTo>
                    <a:pt x="96" y="32"/>
                  </a:lnTo>
                  <a:lnTo>
                    <a:pt x="98" y="48"/>
                  </a:lnTo>
                  <a:lnTo>
                    <a:pt x="66" y="48"/>
                  </a:lnTo>
                  <a:lnTo>
                    <a:pt x="32" y="48"/>
                  </a:lnTo>
                  <a:lnTo>
                    <a:pt x="34" y="38"/>
                  </a:lnTo>
                  <a:lnTo>
                    <a:pt x="36" y="28"/>
                  </a:lnTo>
                  <a:lnTo>
                    <a:pt x="40" y="22"/>
                  </a:lnTo>
                  <a:lnTo>
                    <a:pt x="44" y="18"/>
                  </a:lnTo>
                  <a:lnTo>
                    <a:pt x="50" y="14"/>
                  </a:lnTo>
                  <a:lnTo>
                    <a:pt x="56" y="10"/>
                  </a:lnTo>
                  <a:lnTo>
                    <a:pt x="66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3" name="Freeform 93"/>
            <p:cNvSpPr>
              <a:spLocks/>
            </p:cNvSpPr>
            <p:nvPr/>
          </p:nvSpPr>
          <p:spPr bwMode="auto">
            <a:xfrm>
              <a:off x="6308" y="4752"/>
              <a:ext cx="444" cy="422"/>
            </a:xfrm>
            <a:custGeom>
              <a:avLst/>
              <a:gdLst>
                <a:gd name="T0" fmla="*/ 10072876 w 164"/>
                <a:gd name="T1" fmla="*/ 10718854 h 156"/>
                <a:gd name="T2" fmla="*/ 10072876 w 164"/>
                <a:gd name="T3" fmla="*/ 10718854 h 156"/>
                <a:gd name="T4" fmla="*/ 9290386 w 164"/>
                <a:gd name="T5" fmla="*/ 9193776 h 156"/>
                <a:gd name="T6" fmla="*/ 7618937 w 164"/>
                <a:gd name="T7" fmla="*/ 6587066 h 156"/>
                <a:gd name="T8" fmla="*/ 4187345 w 164"/>
                <a:gd name="T9" fmla="*/ 3398647 h 156"/>
                <a:gd name="T10" fmla="*/ 2453184 w 164"/>
                <a:gd name="T11" fmla="*/ 2435029 h 156"/>
                <a:gd name="T12" fmla="*/ 0 w 164"/>
                <a:gd name="T13" fmla="*/ 1697133 h 156"/>
                <a:gd name="T14" fmla="*/ 0 w 164"/>
                <a:gd name="T15" fmla="*/ 0 h 156"/>
                <a:gd name="T16" fmla="*/ 30231982 w 164"/>
                <a:gd name="T17" fmla="*/ 0 h 156"/>
                <a:gd name="T18" fmla="*/ 30231982 w 164"/>
                <a:gd name="T19" fmla="*/ 1697133 h 156"/>
                <a:gd name="T20" fmla="*/ 30231982 w 164"/>
                <a:gd name="T21" fmla="*/ 1697133 h 156"/>
                <a:gd name="T22" fmla="*/ 26058430 w 164"/>
                <a:gd name="T23" fmla="*/ 1697133 h 156"/>
                <a:gd name="T24" fmla="*/ 25152021 w 164"/>
                <a:gd name="T25" fmla="*/ 2435029 h 156"/>
                <a:gd name="T26" fmla="*/ 23588374 w 164"/>
                <a:gd name="T27" fmla="*/ 4135213 h 156"/>
                <a:gd name="T28" fmla="*/ 23588374 w 164"/>
                <a:gd name="T29" fmla="*/ 5855529 h 156"/>
                <a:gd name="T30" fmla="*/ 23588374 w 164"/>
                <a:gd name="T31" fmla="*/ 7555713 h 156"/>
                <a:gd name="T32" fmla="*/ 24347154 w 164"/>
                <a:gd name="T33" fmla="*/ 13342317 h 156"/>
                <a:gd name="T34" fmla="*/ 38607644 w 164"/>
                <a:gd name="T35" fmla="*/ 44842050 h 156"/>
                <a:gd name="T36" fmla="*/ 52868136 w 164"/>
                <a:gd name="T37" fmla="*/ 12419141 h 156"/>
                <a:gd name="T38" fmla="*/ 52868136 w 164"/>
                <a:gd name="T39" fmla="*/ 12419141 h 156"/>
                <a:gd name="T40" fmla="*/ 53774261 w 164"/>
                <a:gd name="T41" fmla="*/ 9990801 h 156"/>
                <a:gd name="T42" fmla="*/ 53774261 w 164"/>
                <a:gd name="T43" fmla="*/ 7555713 h 156"/>
                <a:gd name="T44" fmla="*/ 53774261 w 164"/>
                <a:gd name="T45" fmla="*/ 5855529 h 156"/>
                <a:gd name="T46" fmla="*/ 52868136 w 164"/>
                <a:gd name="T47" fmla="*/ 4135213 h 156"/>
                <a:gd name="T48" fmla="*/ 50388618 w 164"/>
                <a:gd name="T49" fmla="*/ 2435029 h 156"/>
                <a:gd name="T50" fmla="*/ 46960183 w 164"/>
                <a:gd name="T51" fmla="*/ 1697133 h 156"/>
                <a:gd name="T52" fmla="*/ 46960183 w 164"/>
                <a:gd name="T53" fmla="*/ 0 h 156"/>
                <a:gd name="T54" fmla="*/ 68836393 w 164"/>
                <a:gd name="T55" fmla="*/ 0 h 156"/>
                <a:gd name="T56" fmla="*/ 68836393 w 164"/>
                <a:gd name="T57" fmla="*/ 1697133 h 156"/>
                <a:gd name="T58" fmla="*/ 68836393 w 164"/>
                <a:gd name="T59" fmla="*/ 1697133 h 156"/>
                <a:gd name="T60" fmla="*/ 65407887 w 164"/>
                <a:gd name="T61" fmla="*/ 1697133 h 156"/>
                <a:gd name="T62" fmla="*/ 62931542 w 164"/>
                <a:gd name="T63" fmla="*/ 3398647 h 156"/>
                <a:gd name="T64" fmla="*/ 60478491 w 164"/>
                <a:gd name="T65" fmla="*/ 6587066 h 156"/>
                <a:gd name="T66" fmla="*/ 57032201 w 164"/>
                <a:gd name="T67" fmla="*/ 12419141 h 156"/>
                <a:gd name="T68" fmla="*/ 35225211 w 164"/>
                <a:gd name="T69" fmla="*/ 64816911 h 156"/>
                <a:gd name="T70" fmla="*/ 10072876 w 164"/>
                <a:gd name="T71" fmla="*/ 10718854 h 15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64"/>
                <a:gd name="T109" fmla="*/ 0 h 156"/>
                <a:gd name="T110" fmla="*/ 164 w 164"/>
                <a:gd name="T111" fmla="*/ 156 h 15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64" h="156">
                  <a:moveTo>
                    <a:pt x="24" y="26"/>
                  </a:moveTo>
                  <a:lnTo>
                    <a:pt x="24" y="26"/>
                  </a:lnTo>
                  <a:lnTo>
                    <a:pt x="22" y="22"/>
                  </a:lnTo>
                  <a:lnTo>
                    <a:pt x="18" y="16"/>
                  </a:lnTo>
                  <a:lnTo>
                    <a:pt x="10" y="8"/>
                  </a:lnTo>
                  <a:lnTo>
                    <a:pt x="6" y="6"/>
                  </a:lnTo>
                  <a:lnTo>
                    <a:pt x="0" y="4"/>
                  </a:lnTo>
                  <a:lnTo>
                    <a:pt x="0" y="0"/>
                  </a:lnTo>
                  <a:lnTo>
                    <a:pt x="72" y="0"/>
                  </a:lnTo>
                  <a:lnTo>
                    <a:pt x="72" y="4"/>
                  </a:lnTo>
                  <a:lnTo>
                    <a:pt x="62" y="4"/>
                  </a:lnTo>
                  <a:lnTo>
                    <a:pt x="60" y="6"/>
                  </a:lnTo>
                  <a:lnTo>
                    <a:pt x="56" y="10"/>
                  </a:lnTo>
                  <a:lnTo>
                    <a:pt x="56" y="14"/>
                  </a:lnTo>
                  <a:lnTo>
                    <a:pt x="56" y="18"/>
                  </a:lnTo>
                  <a:lnTo>
                    <a:pt x="58" y="32"/>
                  </a:lnTo>
                  <a:lnTo>
                    <a:pt x="92" y="108"/>
                  </a:lnTo>
                  <a:lnTo>
                    <a:pt x="126" y="30"/>
                  </a:lnTo>
                  <a:lnTo>
                    <a:pt x="128" y="24"/>
                  </a:lnTo>
                  <a:lnTo>
                    <a:pt x="128" y="18"/>
                  </a:lnTo>
                  <a:lnTo>
                    <a:pt x="128" y="14"/>
                  </a:lnTo>
                  <a:lnTo>
                    <a:pt x="126" y="10"/>
                  </a:lnTo>
                  <a:lnTo>
                    <a:pt x="120" y="6"/>
                  </a:lnTo>
                  <a:lnTo>
                    <a:pt x="112" y="4"/>
                  </a:lnTo>
                  <a:lnTo>
                    <a:pt x="112" y="0"/>
                  </a:lnTo>
                  <a:lnTo>
                    <a:pt x="164" y="0"/>
                  </a:lnTo>
                  <a:lnTo>
                    <a:pt x="164" y="4"/>
                  </a:lnTo>
                  <a:lnTo>
                    <a:pt x="156" y="4"/>
                  </a:lnTo>
                  <a:lnTo>
                    <a:pt x="150" y="8"/>
                  </a:lnTo>
                  <a:lnTo>
                    <a:pt x="144" y="16"/>
                  </a:lnTo>
                  <a:lnTo>
                    <a:pt x="136" y="30"/>
                  </a:lnTo>
                  <a:lnTo>
                    <a:pt x="84" y="156"/>
                  </a:lnTo>
                  <a:lnTo>
                    <a:pt x="24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4" name="Freeform 94"/>
            <p:cNvSpPr>
              <a:spLocks/>
            </p:cNvSpPr>
            <p:nvPr/>
          </p:nvSpPr>
          <p:spPr bwMode="auto">
            <a:xfrm>
              <a:off x="5697" y="4747"/>
              <a:ext cx="449" cy="416"/>
            </a:xfrm>
            <a:custGeom>
              <a:avLst/>
              <a:gdLst>
                <a:gd name="T0" fmla="*/ 22385560 w 166"/>
                <a:gd name="T1" fmla="*/ 14651806 h 154"/>
                <a:gd name="T2" fmla="*/ 26531310 w 166"/>
                <a:gd name="T3" fmla="*/ 7382617 h 154"/>
                <a:gd name="T4" fmla="*/ 32358905 w 166"/>
                <a:gd name="T5" fmla="*/ 3294404 h 154"/>
                <a:gd name="T6" fmla="*/ 43989790 w 166"/>
                <a:gd name="T7" fmla="*/ 788355 h 154"/>
                <a:gd name="T8" fmla="*/ 48121491 w 166"/>
                <a:gd name="T9" fmla="*/ 788355 h 154"/>
                <a:gd name="T10" fmla="*/ 54770967 w 166"/>
                <a:gd name="T11" fmla="*/ 3294404 h 154"/>
                <a:gd name="T12" fmla="*/ 59629459 w 166"/>
                <a:gd name="T13" fmla="*/ 8148781 h 154"/>
                <a:gd name="T14" fmla="*/ 61348496 w 166"/>
                <a:gd name="T15" fmla="*/ 17047972 h 154"/>
                <a:gd name="T16" fmla="*/ 62247529 w 166"/>
                <a:gd name="T17" fmla="*/ 52255475 h 154"/>
                <a:gd name="T18" fmla="*/ 62247529 w 166"/>
                <a:gd name="T19" fmla="*/ 57058276 h 154"/>
                <a:gd name="T20" fmla="*/ 65479355 w 166"/>
                <a:gd name="T21" fmla="*/ 61131681 h 154"/>
                <a:gd name="T22" fmla="*/ 68834472 w 166"/>
                <a:gd name="T23" fmla="*/ 62807937 h 154"/>
                <a:gd name="T24" fmla="*/ 42340535 w 166"/>
                <a:gd name="T25" fmla="*/ 61131681 h 154"/>
                <a:gd name="T26" fmla="*/ 45694817 w 166"/>
                <a:gd name="T27" fmla="*/ 61131681 h 154"/>
                <a:gd name="T28" fmla="*/ 48919921 w 166"/>
                <a:gd name="T29" fmla="*/ 56338221 h 154"/>
                <a:gd name="T30" fmla="*/ 48919921 w 166"/>
                <a:gd name="T31" fmla="*/ 22012292 h 154"/>
                <a:gd name="T32" fmla="*/ 48919921 w 166"/>
                <a:gd name="T33" fmla="*/ 18726394 h 154"/>
                <a:gd name="T34" fmla="*/ 46484973 w 166"/>
                <a:gd name="T35" fmla="*/ 13923296 h 154"/>
                <a:gd name="T36" fmla="*/ 40643753 w 166"/>
                <a:gd name="T37" fmla="*/ 9826890 h 154"/>
                <a:gd name="T38" fmla="*/ 30663303 w 166"/>
                <a:gd name="T39" fmla="*/ 10569107 h 154"/>
                <a:gd name="T40" fmla="*/ 24835705 w 166"/>
                <a:gd name="T41" fmla="*/ 15539591 h 154"/>
                <a:gd name="T42" fmla="*/ 22385560 w 166"/>
                <a:gd name="T43" fmla="*/ 21122538 h 154"/>
                <a:gd name="T44" fmla="*/ 22385560 w 166"/>
                <a:gd name="T45" fmla="*/ 52255475 h 154"/>
                <a:gd name="T46" fmla="*/ 23139686 w 166"/>
                <a:gd name="T47" fmla="*/ 57058276 h 154"/>
                <a:gd name="T48" fmla="*/ 28966156 w 166"/>
                <a:gd name="T49" fmla="*/ 61131681 h 154"/>
                <a:gd name="T50" fmla="*/ 33118094 w 166"/>
                <a:gd name="T51" fmla="*/ 62807937 h 154"/>
                <a:gd name="T52" fmla="*/ 0 w 166"/>
                <a:gd name="T53" fmla="*/ 61131681 h 154"/>
                <a:gd name="T54" fmla="*/ 4130868 w 166"/>
                <a:gd name="T55" fmla="*/ 61131681 h 154"/>
                <a:gd name="T56" fmla="*/ 9182020 w 166"/>
                <a:gd name="T57" fmla="*/ 55378984 h 154"/>
                <a:gd name="T58" fmla="*/ 9182020 w 166"/>
                <a:gd name="T59" fmla="*/ 21122538 h 154"/>
                <a:gd name="T60" fmla="*/ 9182020 w 166"/>
                <a:gd name="T61" fmla="*/ 15539591 h 154"/>
                <a:gd name="T62" fmla="*/ 4927415 w 166"/>
                <a:gd name="T63" fmla="*/ 10569107 h 154"/>
                <a:gd name="T64" fmla="*/ 799601 w 166"/>
                <a:gd name="T65" fmla="*/ 9826890 h 154"/>
                <a:gd name="T66" fmla="*/ 22385560 w 166"/>
                <a:gd name="T67" fmla="*/ 0 h 15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66"/>
                <a:gd name="T103" fmla="*/ 0 h 154"/>
                <a:gd name="T104" fmla="*/ 166 w 166"/>
                <a:gd name="T105" fmla="*/ 154 h 15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66" h="154">
                  <a:moveTo>
                    <a:pt x="54" y="36"/>
                  </a:moveTo>
                  <a:lnTo>
                    <a:pt x="54" y="36"/>
                  </a:lnTo>
                  <a:lnTo>
                    <a:pt x="60" y="26"/>
                  </a:lnTo>
                  <a:lnTo>
                    <a:pt x="64" y="18"/>
                  </a:lnTo>
                  <a:lnTo>
                    <a:pt x="72" y="12"/>
                  </a:lnTo>
                  <a:lnTo>
                    <a:pt x="78" y="8"/>
                  </a:lnTo>
                  <a:lnTo>
                    <a:pt x="92" y="2"/>
                  </a:lnTo>
                  <a:lnTo>
                    <a:pt x="106" y="2"/>
                  </a:lnTo>
                  <a:lnTo>
                    <a:pt x="116" y="2"/>
                  </a:lnTo>
                  <a:lnTo>
                    <a:pt x="126" y="4"/>
                  </a:lnTo>
                  <a:lnTo>
                    <a:pt x="132" y="8"/>
                  </a:lnTo>
                  <a:lnTo>
                    <a:pt x="138" y="14"/>
                  </a:lnTo>
                  <a:lnTo>
                    <a:pt x="144" y="20"/>
                  </a:lnTo>
                  <a:lnTo>
                    <a:pt x="146" y="30"/>
                  </a:lnTo>
                  <a:lnTo>
                    <a:pt x="148" y="42"/>
                  </a:lnTo>
                  <a:lnTo>
                    <a:pt x="150" y="58"/>
                  </a:lnTo>
                  <a:lnTo>
                    <a:pt x="150" y="128"/>
                  </a:lnTo>
                  <a:lnTo>
                    <a:pt x="150" y="140"/>
                  </a:lnTo>
                  <a:lnTo>
                    <a:pt x="152" y="146"/>
                  </a:lnTo>
                  <a:lnTo>
                    <a:pt x="158" y="150"/>
                  </a:lnTo>
                  <a:lnTo>
                    <a:pt x="164" y="150"/>
                  </a:lnTo>
                  <a:lnTo>
                    <a:pt x="166" y="154"/>
                  </a:lnTo>
                  <a:lnTo>
                    <a:pt x="104" y="154"/>
                  </a:lnTo>
                  <a:lnTo>
                    <a:pt x="102" y="150"/>
                  </a:lnTo>
                  <a:lnTo>
                    <a:pt x="110" y="150"/>
                  </a:lnTo>
                  <a:lnTo>
                    <a:pt x="116" y="144"/>
                  </a:lnTo>
                  <a:lnTo>
                    <a:pt x="118" y="138"/>
                  </a:lnTo>
                  <a:lnTo>
                    <a:pt x="118" y="126"/>
                  </a:lnTo>
                  <a:lnTo>
                    <a:pt x="118" y="54"/>
                  </a:lnTo>
                  <a:lnTo>
                    <a:pt x="118" y="46"/>
                  </a:lnTo>
                  <a:lnTo>
                    <a:pt x="116" y="40"/>
                  </a:lnTo>
                  <a:lnTo>
                    <a:pt x="112" y="34"/>
                  </a:lnTo>
                  <a:lnTo>
                    <a:pt x="108" y="30"/>
                  </a:lnTo>
                  <a:lnTo>
                    <a:pt x="98" y="24"/>
                  </a:lnTo>
                  <a:lnTo>
                    <a:pt x="86" y="24"/>
                  </a:lnTo>
                  <a:lnTo>
                    <a:pt x="74" y="26"/>
                  </a:lnTo>
                  <a:lnTo>
                    <a:pt x="64" y="34"/>
                  </a:lnTo>
                  <a:lnTo>
                    <a:pt x="60" y="38"/>
                  </a:lnTo>
                  <a:lnTo>
                    <a:pt x="56" y="44"/>
                  </a:lnTo>
                  <a:lnTo>
                    <a:pt x="54" y="52"/>
                  </a:lnTo>
                  <a:lnTo>
                    <a:pt x="54" y="60"/>
                  </a:lnTo>
                  <a:lnTo>
                    <a:pt x="54" y="128"/>
                  </a:lnTo>
                  <a:lnTo>
                    <a:pt x="56" y="140"/>
                  </a:lnTo>
                  <a:lnTo>
                    <a:pt x="62" y="146"/>
                  </a:lnTo>
                  <a:lnTo>
                    <a:pt x="70" y="150"/>
                  </a:lnTo>
                  <a:lnTo>
                    <a:pt x="80" y="150"/>
                  </a:lnTo>
                  <a:lnTo>
                    <a:pt x="80" y="154"/>
                  </a:lnTo>
                  <a:lnTo>
                    <a:pt x="0" y="154"/>
                  </a:lnTo>
                  <a:lnTo>
                    <a:pt x="0" y="150"/>
                  </a:lnTo>
                  <a:lnTo>
                    <a:pt x="10" y="150"/>
                  </a:lnTo>
                  <a:lnTo>
                    <a:pt x="18" y="144"/>
                  </a:lnTo>
                  <a:lnTo>
                    <a:pt x="22" y="136"/>
                  </a:lnTo>
                  <a:lnTo>
                    <a:pt x="22" y="122"/>
                  </a:lnTo>
                  <a:lnTo>
                    <a:pt x="22" y="52"/>
                  </a:lnTo>
                  <a:lnTo>
                    <a:pt x="22" y="38"/>
                  </a:lnTo>
                  <a:lnTo>
                    <a:pt x="18" y="30"/>
                  </a:lnTo>
                  <a:lnTo>
                    <a:pt x="12" y="26"/>
                  </a:lnTo>
                  <a:lnTo>
                    <a:pt x="2" y="24"/>
                  </a:lnTo>
                  <a:lnTo>
                    <a:pt x="28" y="14"/>
                  </a:lnTo>
                  <a:lnTo>
                    <a:pt x="54" y="0"/>
                  </a:lnTo>
                  <a:lnTo>
                    <a:pt x="54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5" name="Freeform 95"/>
            <p:cNvSpPr>
              <a:spLocks/>
            </p:cNvSpPr>
            <p:nvPr/>
          </p:nvSpPr>
          <p:spPr bwMode="auto">
            <a:xfrm>
              <a:off x="5140" y="4557"/>
              <a:ext cx="622" cy="628"/>
            </a:xfrm>
            <a:custGeom>
              <a:avLst/>
              <a:gdLst>
                <a:gd name="T0" fmla="*/ 0 w 230"/>
                <a:gd name="T1" fmla="*/ 0 h 232"/>
                <a:gd name="T2" fmla="*/ 39775464 w 230"/>
                <a:gd name="T3" fmla="*/ 4182916 h 232"/>
                <a:gd name="T4" fmla="*/ 34731206 w 230"/>
                <a:gd name="T5" fmla="*/ 4182916 h 232"/>
                <a:gd name="T6" fmla="*/ 30605348 w 230"/>
                <a:gd name="T7" fmla="*/ 5891850 h 232"/>
                <a:gd name="T8" fmla="*/ 28185259 w 230"/>
                <a:gd name="T9" fmla="*/ 10048189 h 232"/>
                <a:gd name="T10" fmla="*/ 27218263 w 230"/>
                <a:gd name="T11" fmla="*/ 17657982 h 232"/>
                <a:gd name="T12" fmla="*/ 27218263 w 230"/>
                <a:gd name="T13" fmla="*/ 64542557 h 232"/>
                <a:gd name="T14" fmla="*/ 28911996 w 230"/>
                <a:gd name="T15" fmla="*/ 77871578 h 232"/>
                <a:gd name="T16" fmla="*/ 33955837 w 230"/>
                <a:gd name="T17" fmla="*/ 87124178 h 232"/>
                <a:gd name="T18" fmla="*/ 41299948 w 230"/>
                <a:gd name="T19" fmla="*/ 91307289 h 232"/>
                <a:gd name="T20" fmla="*/ 52162150 w 230"/>
                <a:gd name="T21" fmla="*/ 92212364 h 232"/>
                <a:gd name="T22" fmla="*/ 56302796 w 230"/>
                <a:gd name="T23" fmla="*/ 92212364 h 232"/>
                <a:gd name="T24" fmla="*/ 64569901 w 230"/>
                <a:gd name="T25" fmla="*/ 87928340 h 232"/>
                <a:gd name="T26" fmla="*/ 72076695 w 230"/>
                <a:gd name="T27" fmla="*/ 80491163 h 232"/>
                <a:gd name="T28" fmla="*/ 76222722 w 230"/>
                <a:gd name="T29" fmla="*/ 69468656 h 232"/>
                <a:gd name="T30" fmla="*/ 76957686 w 230"/>
                <a:gd name="T31" fmla="*/ 15035230 h 232"/>
                <a:gd name="T32" fmla="*/ 76957686 w 230"/>
                <a:gd name="T33" fmla="*/ 10814823 h 232"/>
                <a:gd name="T34" fmla="*/ 73607650 w 230"/>
                <a:gd name="T35" fmla="*/ 5891850 h 232"/>
                <a:gd name="T36" fmla="*/ 67055832 w 230"/>
                <a:gd name="T37" fmla="*/ 4182916 h 232"/>
                <a:gd name="T38" fmla="*/ 63651802 w 230"/>
                <a:gd name="T39" fmla="*/ 0 h 232"/>
                <a:gd name="T40" fmla="*/ 95178840 w 230"/>
                <a:gd name="T41" fmla="*/ 4182916 h 232"/>
                <a:gd name="T42" fmla="*/ 91828410 w 230"/>
                <a:gd name="T43" fmla="*/ 4182916 h 232"/>
                <a:gd name="T44" fmla="*/ 85219868 w 230"/>
                <a:gd name="T45" fmla="*/ 5891850 h 232"/>
                <a:gd name="T46" fmla="*/ 82767506 w 230"/>
                <a:gd name="T47" fmla="*/ 10814823 h 232"/>
                <a:gd name="T48" fmla="*/ 81869812 w 230"/>
                <a:gd name="T49" fmla="*/ 65286774 h 232"/>
                <a:gd name="T50" fmla="*/ 81075280 w 230"/>
                <a:gd name="T51" fmla="*/ 72893511 h 232"/>
                <a:gd name="T52" fmla="*/ 75301221 w 230"/>
                <a:gd name="T53" fmla="*/ 85415422 h 232"/>
                <a:gd name="T54" fmla="*/ 65360125 w 230"/>
                <a:gd name="T55" fmla="*/ 93016526 h 232"/>
                <a:gd name="T56" fmla="*/ 54605824 w 230"/>
                <a:gd name="T57" fmla="*/ 97199082 h 232"/>
                <a:gd name="T58" fmla="*/ 49733338 w 230"/>
                <a:gd name="T59" fmla="*/ 97199082 h 232"/>
                <a:gd name="T60" fmla="*/ 36447280 w 230"/>
                <a:gd name="T61" fmla="*/ 96394289 h 232"/>
                <a:gd name="T62" fmla="*/ 24795570 w 230"/>
                <a:gd name="T63" fmla="*/ 92212364 h 232"/>
                <a:gd name="T64" fmla="*/ 17431712 w 230"/>
                <a:gd name="T65" fmla="*/ 85415422 h 232"/>
                <a:gd name="T66" fmla="*/ 14081655 w 230"/>
                <a:gd name="T67" fmla="*/ 78785421 h 232"/>
                <a:gd name="T68" fmla="*/ 12387806 w 230"/>
                <a:gd name="T69" fmla="*/ 70443077 h 232"/>
                <a:gd name="T70" fmla="*/ 12387806 w 230"/>
                <a:gd name="T71" fmla="*/ 15948637 h 232"/>
                <a:gd name="T72" fmla="*/ 11652413 w 230"/>
                <a:gd name="T73" fmla="*/ 10048189 h 232"/>
                <a:gd name="T74" fmla="*/ 9955848 w 230"/>
                <a:gd name="T75" fmla="*/ 5891850 h 232"/>
                <a:gd name="T76" fmla="*/ 5841443 w 230"/>
                <a:gd name="T77" fmla="*/ 4182916 h 232"/>
                <a:gd name="T78" fmla="*/ 0 w 230"/>
                <a:gd name="T79" fmla="*/ 4182916 h 23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30"/>
                <a:gd name="T121" fmla="*/ 0 h 232"/>
                <a:gd name="T122" fmla="*/ 230 w 230"/>
                <a:gd name="T123" fmla="*/ 232 h 23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30" h="232">
                  <a:moveTo>
                    <a:pt x="0" y="10"/>
                  </a:moveTo>
                  <a:lnTo>
                    <a:pt x="0" y="0"/>
                  </a:lnTo>
                  <a:lnTo>
                    <a:pt x="96" y="0"/>
                  </a:lnTo>
                  <a:lnTo>
                    <a:pt x="96" y="10"/>
                  </a:lnTo>
                  <a:lnTo>
                    <a:pt x="84" y="10"/>
                  </a:lnTo>
                  <a:lnTo>
                    <a:pt x="78" y="12"/>
                  </a:lnTo>
                  <a:lnTo>
                    <a:pt x="74" y="14"/>
                  </a:lnTo>
                  <a:lnTo>
                    <a:pt x="70" y="18"/>
                  </a:lnTo>
                  <a:lnTo>
                    <a:pt x="68" y="24"/>
                  </a:lnTo>
                  <a:lnTo>
                    <a:pt x="66" y="32"/>
                  </a:lnTo>
                  <a:lnTo>
                    <a:pt x="66" y="42"/>
                  </a:lnTo>
                  <a:lnTo>
                    <a:pt x="66" y="154"/>
                  </a:lnTo>
                  <a:lnTo>
                    <a:pt x="66" y="172"/>
                  </a:lnTo>
                  <a:lnTo>
                    <a:pt x="70" y="186"/>
                  </a:lnTo>
                  <a:lnTo>
                    <a:pt x="74" y="198"/>
                  </a:lnTo>
                  <a:lnTo>
                    <a:pt x="82" y="208"/>
                  </a:lnTo>
                  <a:lnTo>
                    <a:pt x="90" y="214"/>
                  </a:lnTo>
                  <a:lnTo>
                    <a:pt x="100" y="218"/>
                  </a:lnTo>
                  <a:lnTo>
                    <a:pt x="112" y="220"/>
                  </a:lnTo>
                  <a:lnTo>
                    <a:pt x="126" y="220"/>
                  </a:lnTo>
                  <a:lnTo>
                    <a:pt x="136" y="220"/>
                  </a:lnTo>
                  <a:lnTo>
                    <a:pt x="146" y="216"/>
                  </a:lnTo>
                  <a:lnTo>
                    <a:pt x="156" y="210"/>
                  </a:lnTo>
                  <a:lnTo>
                    <a:pt x="166" y="202"/>
                  </a:lnTo>
                  <a:lnTo>
                    <a:pt x="174" y="192"/>
                  </a:lnTo>
                  <a:lnTo>
                    <a:pt x="180" y="180"/>
                  </a:lnTo>
                  <a:lnTo>
                    <a:pt x="184" y="166"/>
                  </a:lnTo>
                  <a:lnTo>
                    <a:pt x="186" y="154"/>
                  </a:lnTo>
                  <a:lnTo>
                    <a:pt x="186" y="36"/>
                  </a:lnTo>
                  <a:lnTo>
                    <a:pt x="186" y="26"/>
                  </a:lnTo>
                  <a:lnTo>
                    <a:pt x="182" y="20"/>
                  </a:lnTo>
                  <a:lnTo>
                    <a:pt x="178" y="14"/>
                  </a:lnTo>
                  <a:lnTo>
                    <a:pt x="174" y="12"/>
                  </a:lnTo>
                  <a:lnTo>
                    <a:pt x="162" y="10"/>
                  </a:lnTo>
                  <a:lnTo>
                    <a:pt x="154" y="10"/>
                  </a:lnTo>
                  <a:lnTo>
                    <a:pt x="154" y="0"/>
                  </a:lnTo>
                  <a:lnTo>
                    <a:pt x="230" y="0"/>
                  </a:lnTo>
                  <a:lnTo>
                    <a:pt x="230" y="10"/>
                  </a:lnTo>
                  <a:lnTo>
                    <a:pt x="222" y="10"/>
                  </a:lnTo>
                  <a:lnTo>
                    <a:pt x="210" y="12"/>
                  </a:lnTo>
                  <a:lnTo>
                    <a:pt x="206" y="14"/>
                  </a:lnTo>
                  <a:lnTo>
                    <a:pt x="202" y="20"/>
                  </a:lnTo>
                  <a:lnTo>
                    <a:pt x="200" y="26"/>
                  </a:lnTo>
                  <a:lnTo>
                    <a:pt x="198" y="36"/>
                  </a:lnTo>
                  <a:lnTo>
                    <a:pt x="198" y="156"/>
                  </a:lnTo>
                  <a:lnTo>
                    <a:pt x="196" y="174"/>
                  </a:lnTo>
                  <a:lnTo>
                    <a:pt x="190" y="190"/>
                  </a:lnTo>
                  <a:lnTo>
                    <a:pt x="182" y="204"/>
                  </a:lnTo>
                  <a:lnTo>
                    <a:pt x="170" y="214"/>
                  </a:lnTo>
                  <a:lnTo>
                    <a:pt x="158" y="222"/>
                  </a:lnTo>
                  <a:lnTo>
                    <a:pt x="144" y="228"/>
                  </a:lnTo>
                  <a:lnTo>
                    <a:pt x="132" y="232"/>
                  </a:lnTo>
                  <a:lnTo>
                    <a:pt x="120" y="232"/>
                  </a:lnTo>
                  <a:lnTo>
                    <a:pt x="104" y="232"/>
                  </a:lnTo>
                  <a:lnTo>
                    <a:pt x="88" y="230"/>
                  </a:lnTo>
                  <a:lnTo>
                    <a:pt x="74" y="226"/>
                  </a:lnTo>
                  <a:lnTo>
                    <a:pt x="60" y="220"/>
                  </a:lnTo>
                  <a:lnTo>
                    <a:pt x="48" y="210"/>
                  </a:lnTo>
                  <a:lnTo>
                    <a:pt x="42" y="204"/>
                  </a:lnTo>
                  <a:lnTo>
                    <a:pt x="38" y="196"/>
                  </a:lnTo>
                  <a:lnTo>
                    <a:pt x="34" y="188"/>
                  </a:lnTo>
                  <a:lnTo>
                    <a:pt x="32" y="178"/>
                  </a:lnTo>
                  <a:lnTo>
                    <a:pt x="30" y="168"/>
                  </a:lnTo>
                  <a:lnTo>
                    <a:pt x="30" y="156"/>
                  </a:lnTo>
                  <a:lnTo>
                    <a:pt x="30" y="38"/>
                  </a:lnTo>
                  <a:lnTo>
                    <a:pt x="28" y="24"/>
                  </a:lnTo>
                  <a:lnTo>
                    <a:pt x="26" y="18"/>
                  </a:lnTo>
                  <a:lnTo>
                    <a:pt x="24" y="14"/>
                  </a:lnTo>
                  <a:lnTo>
                    <a:pt x="20" y="12"/>
                  </a:lnTo>
                  <a:lnTo>
                    <a:pt x="14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6" name="Freeform 96"/>
            <p:cNvSpPr>
              <a:spLocks noEditPoints="1"/>
            </p:cNvSpPr>
            <p:nvPr/>
          </p:nvSpPr>
          <p:spPr bwMode="auto">
            <a:xfrm>
              <a:off x="8126" y="1626"/>
              <a:ext cx="1304" cy="1390"/>
            </a:xfrm>
            <a:custGeom>
              <a:avLst/>
              <a:gdLst>
                <a:gd name="T0" fmla="*/ 177132757 w 482"/>
                <a:gd name="T1" fmla="*/ 0 h 514"/>
                <a:gd name="T2" fmla="*/ 98994718 w 482"/>
                <a:gd name="T3" fmla="*/ 5832048 h 514"/>
                <a:gd name="T4" fmla="*/ 112224537 w 482"/>
                <a:gd name="T5" fmla="*/ 6567366 h 514"/>
                <a:gd name="T6" fmla="*/ 120687018 w 482"/>
                <a:gd name="T7" fmla="*/ 9057913 h 514"/>
                <a:gd name="T8" fmla="*/ 124848120 w 482"/>
                <a:gd name="T9" fmla="*/ 15771484 h 514"/>
                <a:gd name="T10" fmla="*/ 125585681 w 482"/>
                <a:gd name="T11" fmla="*/ 27213287 h 514"/>
                <a:gd name="T12" fmla="*/ 125585681 w 482"/>
                <a:gd name="T13" fmla="*/ 68673191 h 514"/>
                <a:gd name="T14" fmla="*/ 117286435 w 482"/>
                <a:gd name="T15" fmla="*/ 61207982 h 514"/>
                <a:gd name="T16" fmla="*/ 106551412 w 482"/>
                <a:gd name="T17" fmla="*/ 56288396 h 514"/>
                <a:gd name="T18" fmla="*/ 93135075 w 482"/>
                <a:gd name="T19" fmla="*/ 52148768 h 514"/>
                <a:gd name="T20" fmla="*/ 76536300 w 482"/>
                <a:gd name="T21" fmla="*/ 51245246 h 514"/>
                <a:gd name="T22" fmla="*/ 68242486 w 482"/>
                <a:gd name="T23" fmla="*/ 51245246 h 514"/>
                <a:gd name="T24" fmla="*/ 52444451 w 482"/>
                <a:gd name="T25" fmla="*/ 55367359 h 514"/>
                <a:gd name="T26" fmla="*/ 38290921 w 482"/>
                <a:gd name="T27" fmla="*/ 62105963 h 514"/>
                <a:gd name="T28" fmla="*/ 25853886 w 482"/>
                <a:gd name="T29" fmla="*/ 71101691 h 514"/>
                <a:gd name="T30" fmla="*/ 15861523 w 482"/>
                <a:gd name="T31" fmla="*/ 82748855 h 514"/>
                <a:gd name="T32" fmla="*/ 8299303 w 482"/>
                <a:gd name="T33" fmla="*/ 95928806 h 514"/>
                <a:gd name="T34" fmla="*/ 2436356 w 482"/>
                <a:gd name="T35" fmla="*/ 109961359 h 514"/>
                <a:gd name="T36" fmla="*/ 0 w 482"/>
                <a:gd name="T37" fmla="*/ 124040504 h 514"/>
                <a:gd name="T38" fmla="*/ 0 w 482"/>
                <a:gd name="T39" fmla="*/ 131574258 h 514"/>
                <a:gd name="T40" fmla="*/ 1699304 w 482"/>
                <a:gd name="T41" fmla="*/ 147305396 h 514"/>
                <a:gd name="T42" fmla="*/ 5862925 w 482"/>
                <a:gd name="T43" fmla="*/ 161384541 h 514"/>
                <a:gd name="T44" fmla="*/ 12437474 w 482"/>
                <a:gd name="T45" fmla="*/ 175477405 h 514"/>
                <a:gd name="T46" fmla="*/ 20728081 w 482"/>
                <a:gd name="T47" fmla="*/ 186963738 h 514"/>
                <a:gd name="T48" fmla="*/ 30752327 w 482"/>
                <a:gd name="T49" fmla="*/ 197815795 h 514"/>
                <a:gd name="T50" fmla="*/ 42452526 w 482"/>
                <a:gd name="T51" fmla="*/ 205118000 h 514"/>
                <a:gd name="T52" fmla="*/ 54881424 w 482"/>
                <a:gd name="T53" fmla="*/ 210201417 h 514"/>
                <a:gd name="T54" fmla="*/ 67335673 w 482"/>
                <a:gd name="T55" fmla="*/ 212630006 h 514"/>
                <a:gd name="T56" fmla="*/ 200484392 w 482"/>
                <a:gd name="T57" fmla="*/ 212630006 h 514"/>
                <a:gd name="T58" fmla="*/ 200484392 w 482"/>
                <a:gd name="T59" fmla="*/ 206084848 h 514"/>
                <a:gd name="T60" fmla="*/ 189684507 w 482"/>
                <a:gd name="T61" fmla="*/ 201940906 h 514"/>
                <a:gd name="T62" fmla="*/ 182169555 w 482"/>
                <a:gd name="T63" fmla="*/ 196122272 h 514"/>
                <a:gd name="T64" fmla="*/ 178031259 w 482"/>
                <a:gd name="T65" fmla="*/ 188596666 h 514"/>
                <a:gd name="T66" fmla="*/ 177132757 w 482"/>
                <a:gd name="T67" fmla="*/ 181123112 h 514"/>
                <a:gd name="T68" fmla="*/ 126378045 w 482"/>
                <a:gd name="T69" fmla="*/ 183737756 h 514"/>
                <a:gd name="T70" fmla="*/ 125585681 w 482"/>
                <a:gd name="T71" fmla="*/ 186963738 h 514"/>
                <a:gd name="T72" fmla="*/ 123150128 w 482"/>
                <a:gd name="T73" fmla="*/ 192718778 h 514"/>
                <a:gd name="T74" fmla="*/ 118086961 w 482"/>
                <a:gd name="T75" fmla="*/ 196857652 h 514"/>
                <a:gd name="T76" fmla="*/ 110689548 w 482"/>
                <a:gd name="T77" fmla="*/ 200244222 h 514"/>
                <a:gd name="T78" fmla="*/ 106551412 w 482"/>
                <a:gd name="T79" fmla="*/ 200244222 h 514"/>
                <a:gd name="T80" fmla="*/ 97336653 w 482"/>
                <a:gd name="T81" fmla="*/ 198550699 h 514"/>
                <a:gd name="T82" fmla="*/ 88236575 w 482"/>
                <a:gd name="T83" fmla="*/ 196122272 h 514"/>
                <a:gd name="T84" fmla="*/ 73196114 w 482"/>
                <a:gd name="T85" fmla="*/ 184472820 h 514"/>
                <a:gd name="T86" fmla="*/ 61481284 w 482"/>
                <a:gd name="T87" fmla="*/ 168740659 h 514"/>
                <a:gd name="T88" fmla="*/ 53181965 w 482"/>
                <a:gd name="T89" fmla="*/ 150523941 h 514"/>
                <a:gd name="T90" fmla="*/ 49945302 w 482"/>
                <a:gd name="T91" fmla="*/ 129881129 h 514"/>
                <a:gd name="T92" fmla="*/ 50743288 w 482"/>
                <a:gd name="T93" fmla="*/ 120821959 h 514"/>
                <a:gd name="T94" fmla="*/ 54881424 w 482"/>
                <a:gd name="T95" fmla="*/ 100974251 h 514"/>
                <a:gd name="T96" fmla="*/ 64104353 w 482"/>
                <a:gd name="T97" fmla="*/ 82748855 h 514"/>
                <a:gd name="T98" fmla="*/ 70695819 w 482"/>
                <a:gd name="T99" fmla="*/ 75285783 h 514"/>
                <a:gd name="T100" fmla="*/ 79035567 w 482"/>
                <a:gd name="T101" fmla="*/ 70366357 h 514"/>
                <a:gd name="T102" fmla="*/ 88236575 w 482"/>
                <a:gd name="T103" fmla="*/ 67943346 h 514"/>
                <a:gd name="T104" fmla="*/ 92397831 w 482"/>
                <a:gd name="T105" fmla="*/ 67943346 h 514"/>
                <a:gd name="T106" fmla="*/ 98994718 w 482"/>
                <a:gd name="T107" fmla="*/ 67943346 h 514"/>
                <a:gd name="T108" fmla="*/ 111426711 w 482"/>
                <a:gd name="T109" fmla="*/ 71101691 h 514"/>
                <a:gd name="T110" fmla="*/ 120687018 w 482"/>
                <a:gd name="T111" fmla="*/ 77729195 h 514"/>
                <a:gd name="T112" fmla="*/ 125585681 w 482"/>
                <a:gd name="T113" fmla="*/ 88589422 h 514"/>
                <a:gd name="T114" fmla="*/ 126378045 w 482"/>
                <a:gd name="T115" fmla="*/ 183737756 h 51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82"/>
                <a:gd name="T175" fmla="*/ 0 h 514"/>
                <a:gd name="T176" fmla="*/ 482 w 482"/>
                <a:gd name="T177" fmla="*/ 514 h 51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82" h="514">
                  <a:moveTo>
                    <a:pt x="426" y="438"/>
                  </a:moveTo>
                  <a:lnTo>
                    <a:pt x="426" y="0"/>
                  </a:lnTo>
                  <a:lnTo>
                    <a:pt x="238" y="0"/>
                  </a:lnTo>
                  <a:lnTo>
                    <a:pt x="238" y="14"/>
                  </a:lnTo>
                  <a:lnTo>
                    <a:pt x="270" y="16"/>
                  </a:lnTo>
                  <a:lnTo>
                    <a:pt x="280" y="18"/>
                  </a:lnTo>
                  <a:lnTo>
                    <a:pt x="290" y="22"/>
                  </a:lnTo>
                  <a:lnTo>
                    <a:pt x="296" y="28"/>
                  </a:lnTo>
                  <a:lnTo>
                    <a:pt x="300" y="38"/>
                  </a:lnTo>
                  <a:lnTo>
                    <a:pt x="302" y="50"/>
                  </a:lnTo>
                  <a:lnTo>
                    <a:pt x="302" y="66"/>
                  </a:lnTo>
                  <a:lnTo>
                    <a:pt x="302" y="166"/>
                  </a:lnTo>
                  <a:lnTo>
                    <a:pt x="292" y="156"/>
                  </a:lnTo>
                  <a:lnTo>
                    <a:pt x="282" y="148"/>
                  </a:lnTo>
                  <a:lnTo>
                    <a:pt x="270" y="142"/>
                  </a:lnTo>
                  <a:lnTo>
                    <a:pt x="256" y="136"/>
                  </a:lnTo>
                  <a:lnTo>
                    <a:pt x="240" y="130"/>
                  </a:lnTo>
                  <a:lnTo>
                    <a:pt x="224" y="126"/>
                  </a:lnTo>
                  <a:lnTo>
                    <a:pt x="204" y="124"/>
                  </a:lnTo>
                  <a:lnTo>
                    <a:pt x="184" y="124"/>
                  </a:lnTo>
                  <a:lnTo>
                    <a:pt x="164" y="124"/>
                  </a:lnTo>
                  <a:lnTo>
                    <a:pt x="144" y="128"/>
                  </a:lnTo>
                  <a:lnTo>
                    <a:pt x="126" y="134"/>
                  </a:lnTo>
                  <a:lnTo>
                    <a:pt x="108" y="140"/>
                  </a:lnTo>
                  <a:lnTo>
                    <a:pt x="92" y="150"/>
                  </a:lnTo>
                  <a:lnTo>
                    <a:pt x="76" y="160"/>
                  </a:lnTo>
                  <a:lnTo>
                    <a:pt x="62" y="172"/>
                  </a:lnTo>
                  <a:lnTo>
                    <a:pt x="50" y="186"/>
                  </a:lnTo>
                  <a:lnTo>
                    <a:pt x="38" y="200"/>
                  </a:lnTo>
                  <a:lnTo>
                    <a:pt x="28" y="216"/>
                  </a:lnTo>
                  <a:lnTo>
                    <a:pt x="20" y="232"/>
                  </a:lnTo>
                  <a:lnTo>
                    <a:pt x="12" y="250"/>
                  </a:lnTo>
                  <a:lnTo>
                    <a:pt x="6" y="266"/>
                  </a:lnTo>
                  <a:lnTo>
                    <a:pt x="2" y="284"/>
                  </a:lnTo>
                  <a:lnTo>
                    <a:pt x="0" y="300"/>
                  </a:lnTo>
                  <a:lnTo>
                    <a:pt x="0" y="318"/>
                  </a:lnTo>
                  <a:lnTo>
                    <a:pt x="0" y="336"/>
                  </a:lnTo>
                  <a:lnTo>
                    <a:pt x="4" y="356"/>
                  </a:lnTo>
                  <a:lnTo>
                    <a:pt x="8" y="374"/>
                  </a:lnTo>
                  <a:lnTo>
                    <a:pt x="14" y="390"/>
                  </a:lnTo>
                  <a:lnTo>
                    <a:pt x="20" y="408"/>
                  </a:lnTo>
                  <a:lnTo>
                    <a:pt x="30" y="424"/>
                  </a:lnTo>
                  <a:lnTo>
                    <a:pt x="38" y="438"/>
                  </a:lnTo>
                  <a:lnTo>
                    <a:pt x="50" y="452"/>
                  </a:lnTo>
                  <a:lnTo>
                    <a:pt x="62" y="466"/>
                  </a:lnTo>
                  <a:lnTo>
                    <a:pt x="74" y="478"/>
                  </a:lnTo>
                  <a:lnTo>
                    <a:pt x="88" y="488"/>
                  </a:lnTo>
                  <a:lnTo>
                    <a:pt x="102" y="496"/>
                  </a:lnTo>
                  <a:lnTo>
                    <a:pt x="116" y="504"/>
                  </a:lnTo>
                  <a:lnTo>
                    <a:pt x="132" y="508"/>
                  </a:lnTo>
                  <a:lnTo>
                    <a:pt x="146" y="512"/>
                  </a:lnTo>
                  <a:lnTo>
                    <a:pt x="162" y="514"/>
                  </a:lnTo>
                  <a:lnTo>
                    <a:pt x="212" y="514"/>
                  </a:lnTo>
                  <a:lnTo>
                    <a:pt x="482" y="514"/>
                  </a:lnTo>
                  <a:lnTo>
                    <a:pt x="482" y="498"/>
                  </a:lnTo>
                  <a:lnTo>
                    <a:pt x="468" y="494"/>
                  </a:lnTo>
                  <a:lnTo>
                    <a:pt x="456" y="488"/>
                  </a:lnTo>
                  <a:lnTo>
                    <a:pt x="446" y="482"/>
                  </a:lnTo>
                  <a:lnTo>
                    <a:pt x="438" y="474"/>
                  </a:lnTo>
                  <a:lnTo>
                    <a:pt x="432" y="466"/>
                  </a:lnTo>
                  <a:lnTo>
                    <a:pt x="428" y="456"/>
                  </a:lnTo>
                  <a:lnTo>
                    <a:pt x="426" y="448"/>
                  </a:lnTo>
                  <a:lnTo>
                    <a:pt x="426" y="438"/>
                  </a:lnTo>
                  <a:close/>
                  <a:moveTo>
                    <a:pt x="304" y="444"/>
                  </a:moveTo>
                  <a:lnTo>
                    <a:pt x="304" y="444"/>
                  </a:lnTo>
                  <a:lnTo>
                    <a:pt x="302" y="452"/>
                  </a:lnTo>
                  <a:lnTo>
                    <a:pt x="300" y="458"/>
                  </a:lnTo>
                  <a:lnTo>
                    <a:pt x="296" y="466"/>
                  </a:lnTo>
                  <a:lnTo>
                    <a:pt x="292" y="472"/>
                  </a:lnTo>
                  <a:lnTo>
                    <a:pt x="284" y="476"/>
                  </a:lnTo>
                  <a:lnTo>
                    <a:pt x="276" y="480"/>
                  </a:lnTo>
                  <a:lnTo>
                    <a:pt x="266" y="484"/>
                  </a:lnTo>
                  <a:lnTo>
                    <a:pt x="256" y="484"/>
                  </a:lnTo>
                  <a:lnTo>
                    <a:pt x="244" y="482"/>
                  </a:lnTo>
                  <a:lnTo>
                    <a:pt x="234" y="480"/>
                  </a:lnTo>
                  <a:lnTo>
                    <a:pt x="212" y="474"/>
                  </a:lnTo>
                  <a:lnTo>
                    <a:pt x="192" y="462"/>
                  </a:lnTo>
                  <a:lnTo>
                    <a:pt x="176" y="446"/>
                  </a:lnTo>
                  <a:lnTo>
                    <a:pt x="160" y="428"/>
                  </a:lnTo>
                  <a:lnTo>
                    <a:pt x="148" y="408"/>
                  </a:lnTo>
                  <a:lnTo>
                    <a:pt x="136" y="386"/>
                  </a:lnTo>
                  <a:lnTo>
                    <a:pt x="128" y="364"/>
                  </a:lnTo>
                  <a:lnTo>
                    <a:pt x="124" y="338"/>
                  </a:lnTo>
                  <a:lnTo>
                    <a:pt x="120" y="314"/>
                  </a:lnTo>
                  <a:lnTo>
                    <a:pt x="122" y="292"/>
                  </a:lnTo>
                  <a:lnTo>
                    <a:pt x="126" y="268"/>
                  </a:lnTo>
                  <a:lnTo>
                    <a:pt x="132" y="244"/>
                  </a:lnTo>
                  <a:lnTo>
                    <a:pt x="142" y="220"/>
                  </a:lnTo>
                  <a:lnTo>
                    <a:pt x="154" y="200"/>
                  </a:lnTo>
                  <a:lnTo>
                    <a:pt x="162" y="190"/>
                  </a:lnTo>
                  <a:lnTo>
                    <a:pt x="170" y="182"/>
                  </a:lnTo>
                  <a:lnTo>
                    <a:pt x="180" y="176"/>
                  </a:lnTo>
                  <a:lnTo>
                    <a:pt x="190" y="170"/>
                  </a:lnTo>
                  <a:lnTo>
                    <a:pt x="200" y="166"/>
                  </a:lnTo>
                  <a:lnTo>
                    <a:pt x="212" y="164"/>
                  </a:lnTo>
                  <a:lnTo>
                    <a:pt x="222" y="164"/>
                  </a:lnTo>
                  <a:lnTo>
                    <a:pt x="238" y="164"/>
                  </a:lnTo>
                  <a:lnTo>
                    <a:pt x="254" y="166"/>
                  </a:lnTo>
                  <a:lnTo>
                    <a:pt x="268" y="172"/>
                  </a:lnTo>
                  <a:lnTo>
                    <a:pt x="280" y="178"/>
                  </a:lnTo>
                  <a:lnTo>
                    <a:pt x="290" y="188"/>
                  </a:lnTo>
                  <a:lnTo>
                    <a:pt x="298" y="200"/>
                  </a:lnTo>
                  <a:lnTo>
                    <a:pt x="302" y="214"/>
                  </a:lnTo>
                  <a:lnTo>
                    <a:pt x="304" y="232"/>
                  </a:lnTo>
                  <a:lnTo>
                    <a:pt x="304" y="4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7" name="Freeform 97"/>
            <p:cNvSpPr>
              <a:spLocks noEditPoints="1"/>
            </p:cNvSpPr>
            <p:nvPr/>
          </p:nvSpPr>
          <p:spPr bwMode="auto">
            <a:xfrm>
              <a:off x="6141" y="4590"/>
              <a:ext cx="189" cy="573"/>
            </a:xfrm>
            <a:custGeom>
              <a:avLst/>
              <a:gdLst>
                <a:gd name="T0" fmla="*/ 16228334 w 70"/>
                <a:gd name="T1" fmla="*/ 0 h 212"/>
                <a:gd name="T2" fmla="*/ 16228334 w 70"/>
                <a:gd name="T3" fmla="*/ 0 h 212"/>
                <a:gd name="T4" fmla="*/ 18615096 w 70"/>
                <a:gd name="T5" fmla="*/ 791440 h 212"/>
                <a:gd name="T6" fmla="*/ 21024179 w 70"/>
                <a:gd name="T7" fmla="*/ 2418379 h 212"/>
                <a:gd name="T8" fmla="*/ 23571378 w 70"/>
                <a:gd name="T9" fmla="*/ 5781700 h 212"/>
                <a:gd name="T10" fmla="*/ 24293976 w 70"/>
                <a:gd name="T11" fmla="*/ 8946227 h 212"/>
                <a:gd name="T12" fmla="*/ 24293976 w 70"/>
                <a:gd name="T13" fmla="*/ 8946227 h 212"/>
                <a:gd name="T14" fmla="*/ 23571378 w 70"/>
                <a:gd name="T15" fmla="*/ 12318189 h 212"/>
                <a:gd name="T16" fmla="*/ 21024179 w 70"/>
                <a:gd name="T17" fmla="*/ 14733376 h 212"/>
                <a:gd name="T18" fmla="*/ 18615096 w 70"/>
                <a:gd name="T19" fmla="*/ 16419139 h 212"/>
                <a:gd name="T20" fmla="*/ 16228334 w 70"/>
                <a:gd name="T21" fmla="*/ 17313906 h 212"/>
                <a:gd name="T22" fmla="*/ 16228334 w 70"/>
                <a:gd name="T23" fmla="*/ 17313906 h 212"/>
                <a:gd name="T24" fmla="*/ 12169570 w 70"/>
                <a:gd name="T25" fmla="*/ 16419139 h 212"/>
                <a:gd name="T26" fmla="*/ 9775053 w 70"/>
                <a:gd name="T27" fmla="*/ 14733376 h 212"/>
                <a:gd name="T28" fmla="*/ 8114143 w 70"/>
                <a:gd name="T29" fmla="*/ 12318189 h 212"/>
                <a:gd name="T30" fmla="*/ 7328410 w 70"/>
                <a:gd name="T31" fmla="*/ 8946227 h 212"/>
                <a:gd name="T32" fmla="*/ 7328410 w 70"/>
                <a:gd name="T33" fmla="*/ 8946227 h 212"/>
                <a:gd name="T34" fmla="*/ 8114143 w 70"/>
                <a:gd name="T35" fmla="*/ 5781700 h 212"/>
                <a:gd name="T36" fmla="*/ 9775053 w 70"/>
                <a:gd name="T37" fmla="*/ 2418379 h 212"/>
                <a:gd name="T38" fmla="*/ 12169570 w 70"/>
                <a:gd name="T39" fmla="*/ 791440 h 212"/>
                <a:gd name="T40" fmla="*/ 16228334 w 70"/>
                <a:gd name="T41" fmla="*/ 0 h 212"/>
                <a:gd name="T42" fmla="*/ 16228334 w 70"/>
                <a:gd name="T43" fmla="*/ 0 h 212"/>
                <a:gd name="T44" fmla="*/ 9775053 w 70"/>
                <a:gd name="T45" fmla="*/ 41946206 h 212"/>
                <a:gd name="T46" fmla="*/ 9775053 w 70"/>
                <a:gd name="T47" fmla="*/ 41946206 h 212"/>
                <a:gd name="T48" fmla="*/ 9775053 w 70"/>
                <a:gd name="T49" fmla="*/ 38637436 h 212"/>
                <a:gd name="T50" fmla="*/ 8114143 w 70"/>
                <a:gd name="T51" fmla="*/ 36165246 h 212"/>
                <a:gd name="T52" fmla="*/ 7328410 w 70"/>
                <a:gd name="T53" fmla="*/ 35264307 h 212"/>
                <a:gd name="T54" fmla="*/ 5727929 w 70"/>
                <a:gd name="T55" fmla="*/ 34541497 h 212"/>
                <a:gd name="T56" fmla="*/ 4055581 w 70"/>
                <a:gd name="T57" fmla="*/ 33747019 h 212"/>
                <a:gd name="T58" fmla="*/ 1669351 w 70"/>
                <a:gd name="T59" fmla="*/ 33747019 h 212"/>
                <a:gd name="T60" fmla="*/ 1669351 w 70"/>
                <a:gd name="T61" fmla="*/ 33747019 h 212"/>
                <a:gd name="T62" fmla="*/ 12169570 w 70"/>
                <a:gd name="T63" fmla="*/ 29628873 h 212"/>
                <a:gd name="T64" fmla="*/ 21908186 w 70"/>
                <a:gd name="T65" fmla="*/ 23840876 h 212"/>
                <a:gd name="T66" fmla="*/ 21908186 w 70"/>
                <a:gd name="T67" fmla="*/ 76485381 h 212"/>
                <a:gd name="T68" fmla="*/ 21908186 w 70"/>
                <a:gd name="T69" fmla="*/ 76485381 h 212"/>
                <a:gd name="T70" fmla="*/ 21908186 w 70"/>
                <a:gd name="T71" fmla="*/ 81312630 h 212"/>
                <a:gd name="T72" fmla="*/ 22684185 w 70"/>
                <a:gd name="T73" fmla="*/ 83744555 h 212"/>
                <a:gd name="T74" fmla="*/ 24293976 w 70"/>
                <a:gd name="T75" fmla="*/ 85430303 h 212"/>
                <a:gd name="T76" fmla="*/ 27626956 w 70"/>
                <a:gd name="T77" fmla="*/ 85430303 h 212"/>
                <a:gd name="T78" fmla="*/ 28352589 w 70"/>
                <a:gd name="T79" fmla="*/ 87116523 h 212"/>
                <a:gd name="T80" fmla="*/ 0 w 70"/>
                <a:gd name="T81" fmla="*/ 87116523 h 212"/>
                <a:gd name="T82" fmla="*/ 0 w 70"/>
                <a:gd name="T83" fmla="*/ 85430303 h 212"/>
                <a:gd name="T84" fmla="*/ 0 w 70"/>
                <a:gd name="T85" fmla="*/ 85430303 h 212"/>
                <a:gd name="T86" fmla="*/ 4055581 w 70"/>
                <a:gd name="T87" fmla="*/ 85430303 h 212"/>
                <a:gd name="T88" fmla="*/ 7328410 w 70"/>
                <a:gd name="T89" fmla="*/ 83744555 h 212"/>
                <a:gd name="T90" fmla="*/ 8831587 w 70"/>
                <a:gd name="T91" fmla="*/ 80580128 h 212"/>
                <a:gd name="T92" fmla="*/ 9775053 w 70"/>
                <a:gd name="T93" fmla="*/ 76485381 h 212"/>
                <a:gd name="T94" fmla="*/ 9775053 w 70"/>
                <a:gd name="T95" fmla="*/ 41946206 h 21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70"/>
                <a:gd name="T145" fmla="*/ 0 h 212"/>
                <a:gd name="T146" fmla="*/ 70 w 70"/>
                <a:gd name="T147" fmla="*/ 212 h 21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70" h="212">
                  <a:moveTo>
                    <a:pt x="40" y="0"/>
                  </a:moveTo>
                  <a:lnTo>
                    <a:pt x="40" y="0"/>
                  </a:lnTo>
                  <a:lnTo>
                    <a:pt x="46" y="2"/>
                  </a:lnTo>
                  <a:lnTo>
                    <a:pt x="52" y="6"/>
                  </a:lnTo>
                  <a:lnTo>
                    <a:pt x="58" y="14"/>
                  </a:lnTo>
                  <a:lnTo>
                    <a:pt x="60" y="22"/>
                  </a:lnTo>
                  <a:lnTo>
                    <a:pt x="58" y="30"/>
                  </a:lnTo>
                  <a:lnTo>
                    <a:pt x="52" y="36"/>
                  </a:lnTo>
                  <a:lnTo>
                    <a:pt x="46" y="40"/>
                  </a:lnTo>
                  <a:lnTo>
                    <a:pt x="40" y="42"/>
                  </a:lnTo>
                  <a:lnTo>
                    <a:pt x="30" y="40"/>
                  </a:lnTo>
                  <a:lnTo>
                    <a:pt x="24" y="36"/>
                  </a:lnTo>
                  <a:lnTo>
                    <a:pt x="20" y="30"/>
                  </a:lnTo>
                  <a:lnTo>
                    <a:pt x="18" y="22"/>
                  </a:lnTo>
                  <a:lnTo>
                    <a:pt x="20" y="14"/>
                  </a:lnTo>
                  <a:lnTo>
                    <a:pt x="24" y="6"/>
                  </a:lnTo>
                  <a:lnTo>
                    <a:pt x="30" y="2"/>
                  </a:lnTo>
                  <a:lnTo>
                    <a:pt x="40" y="0"/>
                  </a:lnTo>
                  <a:close/>
                  <a:moveTo>
                    <a:pt x="24" y="102"/>
                  </a:moveTo>
                  <a:lnTo>
                    <a:pt x="24" y="102"/>
                  </a:lnTo>
                  <a:lnTo>
                    <a:pt x="24" y="94"/>
                  </a:lnTo>
                  <a:lnTo>
                    <a:pt x="20" y="88"/>
                  </a:lnTo>
                  <a:lnTo>
                    <a:pt x="18" y="86"/>
                  </a:lnTo>
                  <a:lnTo>
                    <a:pt x="14" y="84"/>
                  </a:lnTo>
                  <a:lnTo>
                    <a:pt x="10" y="82"/>
                  </a:lnTo>
                  <a:lnTo>
                    <a:pt x="4" y="82"/>
                  </a:lnTo>
                  <a:lnTo>
                    <a:pt x="30" y="72"/>
                  </a:lnTo>
                  <a:lnTo>
                    <a:pt x="54" y="58"/>
                  </a:lnTo>
                  <a:lnTo>
                    <a:pt x="54" y="186"/>
                  </a:lnTo>
                  <a:lnTo>
                    <a:pt x="54" y="198"/>
                  </a:lnTo>
                  <a:lnTo>
                    <a:pt x="56" y="204"/>
                  </a:lnTo>
                  <a:lnTo>
                    <a:pt x="60" y="208"/>
                  </a:lnTo>
                  <a:lnTo>
                    <a:pt x="68" y="208"/>
                  </a:lnTo>
                  <a:lnTo>
                    <a:pt x="70" y="212"/>
                  </a:lnTo>
                  <a:lnTo>
                    <a:pt x="0" y="212"/>
                  </a:lnTo>
                  <a:lnTo>
                    <a:pt x="0" y="208"/>
                  </a:lnTo>
                  <a:lnTo>
                    <a:pt x="10" y="208"/>
                  </a:lnTo>
                  <a:lnTo>
                    <a:pt x="18" y="204"/>
                  </a:lnTo>
                  <a:lnTo>
                    <a:pt x="22" y="196"/>
                  </a:lnTo>
                  <a:lnTo>
                    <a:pt x="24" y="186"/>
                  </a:lnTo>
                  <a:lnTo>
                    <a:pt x="24" y="1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8" name="Freeform 98"/>
            <p:cNvSpPr>
              <a:spLocks noEditPoints="1"/>
            </p:cNvSpPr>
            <p:nvPr/>
          </p:nvSpPr>
          <p:spPr bwMode="auto">
            <a:xfrm>
              <a:off x="7677" y="4590"/>
              <a:ext cx="200" cy="573"/>
            </a:xfrm>
            <a:custGeom>
              <a:avLst/>
              <a:gdLst>
                <a:gd name="T0" fmla="*/ 16404295 w 74"/>
                <a:gd name="T1" fmla="*/ 0 h 212"/>
                <a:gd name="T2" fmla="*/ 16404295 w 74"/>
                <a:gd name="T3" fmla="*/ 0 h 212"/>
                <a:gd name="T4" fmla="*/ 19735114 w 74"/>
                <a:gd name="T5" fmla="*/ 791440 h 212"/>
                <a:gd name="T6" fmla="*/ 22206524 w 74"/>
                <a:gd name="T7" fmla="*/ 2418379 h 212"/>
                <a:gd name="T8" fmla="*/ 23829919 w 74"/>
                <a:gd name="T9" fmla="*/ 5781700 h 212"/>
                <a:gd name="T10" fmla="*/ 24623754 w 74"/>
                <a:gd name="T11" fmla="*/ 8946227 h 212"/>
                <a:gd name="T12" fmla="*/ 24623754 w 74"/>
                <a:gd name="T13" fmla="*/ 8946227 h 212"/>
                <a:gd name="T14" fmla="*/ 23829919 w 74"/>
                <a:gd name="T15" fmla="*/ 12318189 h 212"/>
                <a:gd name="T16" fmla="*/ 22206524 w 74"/>
                <a:gd name="T17" fmla="*/ 14733376 h 212"/>
                <a:gd name="T18" fmla="*/ 19735114 w 74"/>
                <a:gd name="T19" fmla="*/ 16419139 h 212"/>
                <a:gd name="T20" fmla="*/ 16404295 w 74"/>
                <a:gd name="T21" fmla="*/ 17313906 h 212"/>
                <a:gd name="T22" fmla="*/ 16404295 w 74"/>
                <a:gd name="T23" fmla="*/ 17313906 h 212"/>
                <a:gd name="T24" fmla="*/ 13041930 w 74"/>
                <a:gd name="T25" fmla="*/ 16419139 h 212"/>
                <a:gd name="T26" fmla="*/ 9896589 w 74"/>
                <a:gd name="T27" fmla="*/ 14733376 h 212"/>
                <a:gd name="T28" fmla="*/ 8216414 w 74"/>
                <a:gd name="T29" fmla="*/ 12318189 h 212"/>
                <a:gd name="T30" fmla="*/ 7425127 w 74"/>
                <a:gd name="T31" fmla="*/ 8946227 h 212"/>
                <a:gd name="T32" fmla="*/ 7425127 w 74"/>
                <a:gd name="T33" fmla="*/ 8946227 h 212"/>
                <a:gd name="T34" fmla="*/ 8216414 w 74"/>
                <a:gd name="T35" fmla="*/ 5781700 h 212"/>
                <a:gd name="T36" fmla="*/ 9896589 w 74"/>
                <a:gd name="T37" fmla="*/ 2418379 h 212"/>
                <a:gd name="T38" fmla="*/ 13041930 w 74"/>
                <a:gd name="T39" fmla="*/ 791440 h 212"/>
                <a:gd name="T40" fmla="*/ 16404295 w 74"/>
                <a:gd name="T41" fmla="*/ 0 h 212"/>
                <a:gd name="T42" fmla="*/ 16404295 w 74"/>
                <a:gd name="T43" fmla="*/ 0 h 212"/>
                <a:gd name="T44" fmla="*/ 9896589 w 74"/>
                <a:gd name="T45" fmla="*/ 41946206 h 212"/>
                <a:gd name="T46" fmla="*/ 9896589 w 74"/>
                <a:gd name="T47" fmla="*/ 41946206 h 212"/>
                <a:gd name="T48" fmla="*/ 9896589 w 74"/>
                <a:gd name="T49" fmla="*/ 38637436 h 212"/>
                <a:gd name="T50" fmla="*/ 8942076 w 74"/>
                <a:gd name="T51" fmla="*/ 36165246 h 212"/>
                <a:gd name="T52" fmla="*/ 8216414 w 74"/>
                <a:gd name="T53" fmla="*/ 35264307 h 212"/>
                <a:gd name="T54" fmla="*/ 6534222 w 74"/>
                <a:gd name="T55" fmla="*/ 34541497 h 212"/>
                <a:gd name="T56" fmla="*/ 4093522 w 74"/>
                <a:gd name="T57" fmla="*/ 33747019 h 212"/>
                <a:gd name="T58" fmla="*/ 1685230 w 74"/>
                <a:gd name="T59" fmla="*/ 33747019 h 212"/>
                <a:gd name="T60" fmla="*/ 1685230 w 74"/>
                <a:gd name="T61" fmla="*/ 33747019 h 212"/>
                <a:gd name="T62" fmla="*/ 12309935 w 74"/>
                <a:gd name="T63" fmla="*/ 29628873 h 212"/>
                <a:gd name="T64" fmla="*/ 22206524 w 74"/>
                <a:gd name="T65" fmla="*/ 23840876 h 212"/>
                <a:gd name="T66" fmla="*/ 22206524 w 74"/>
                <a:gd name="T67" fmla="*/ 76485381 h 212"/>
                <a:gd name="T68" fmla="*/ 22206524 w 74"/>
                <a:gd name="T69" fmla="*/ 76485381 h 212"/>
                <a:gd name="T70" fmla="*/ 22938524 w 74"/>
                <a:gd name="T71" fmla="*/ 81312630 h 212"/>
                <a:gd name="T72" fmla="*/ 24623754 w 74"/>
                <a:gd name="T73" fmla="*/ 83744555 h 212"/>
                <a:gd name="T74" fmla="*/ 27038378 w 74"/>
                <a:gd name="T75" fmla="*/ 85430303 h 212"/>
                <a:gd name="T76" fmla="*/ 30399619 w 74"/>
                <a:gd name="T77" fmla="*/ 85430303 h 212"/>
                <a:gd name="T78" fmla="*/ 30399619 w 74"/>
                <a:gd name="T79" fmla="*/ 87116523 h 212"/>
                <a:gd name="T80" fmla="*/ 0 w 74"/>
                <a:gd name="T81" fmla="*/ 87116523 h 212"/>
                <a:gd name="T82" fmla="*/ 0 w 74"/>
                <a:gd name="T83" fmla="*/ 85430303 h 212"/>
                <a:gd name="T84" fmla="*/ 0 w 74"/>
                <a:gd name="T85" fmla="*/ 85430303 h 212"/>
                <a:gd name="T86" fmla="*/ 4825516 w 74"/>
                <a:gd name="T87" fmla="*/ 85430303 h 212"/>
                <a:gd name="T88" fmla="*/ 8216414 w 74"/>
                <a:gd name="T89" fmla="*/ 83744555 h 212"/>
                <a:gd name="T90" fmla="*/ 8942076 w 74"/>
                <a:gd name="T91" fmla="*/ 80580128 h 212"/>
                <a:gd name="T92" fmla="*/ 9896589 w 74"/>
                <a:gd name="T93" fmla="*/ 76485381 h 212"/>
                <a:gd name="T94" fmla="*/ 9896589 w 74"/>
                <a:gd name="T95" fmla="*/ 41946206 h 21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74"/>
                <a:gd name="T145" fmla="*/ 0 h 212"/>
                <a:gd name="T146" fmla="*/ 74 w 74"/>
                <a:gd name="T147" fmla="*/ 212 h 21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74" h="212">
                  <a:moveTo>
                    <a:pt x="40" y="0"/>
                  </a:moveTo>
                  <a:lnTo>
                    <a:pt x="40" y="0"/>
                  </a:lnTo>
                  <a:lnTo>
                    <a:pt x="48" y="2"/>
                  </a:lnTo>
                  <a:lnTo>
                    <a:pt x="54" y="6"/>
                  </a:lnTo>
                  <a:lnTo>
                    <a:pt x="58" y="14"/>
                  </a:lnTo>
                  <a:lnTo>
                    <a:pt x="60" y="22"/>
                  </a:lnTo>
                  <a:lnTo>
                    <a:pt x="58" y="30"/>
                  </a:lnTo>
                  <a:lnTo>
                    <a:pt x="54" y="36"/>
                  </a:lnTo>
                  <a:lnTo>
                    <a:pt x="48" y="40"/>
                  </a:lnTo>
                  <a:lnTo>
                    <a:pt x="40" y="42"/>
                  </a:lnTo>
                  <a:lnTo>
                    <a:pt x="32" y="40"/>
                  </a:lnTo>
                  <a:lnTo>
                    <a:pt x="24" y="36"/>
                  </a:lnTo>
                  <a:lnTo>
                    <a:pt x="20" y="30"/>
                  </a:lnTo>
                  <a:lnTo>
                    <a:pt x="18" y="22"/>
                  </a:lnTo>
                  <a:lnTo>
                    <a:pt x="20" y="14"/>
                  </a:lnTo>
                  <a:lnTo>
                    <a:pt x="24" y="6"/>
                  </a:lnTo>
                  <a:lnTo>
                    <a:pt x="32" y="2"/>
                  </a:lnTo>
                  <a:lnTo>
                    <a:pt x="40" y="0"/>
                  </a:lnTo>
                  <a:close/>
                  <a:moveTo>
                    <a:pt x="24" y="102"/>
                  </a:moveTo>
                  <a:lnTo>
                    <a:pt x="24" y="102"/>
                  </a:lnTo>
                  <a:lnTo>
                    <a:pt x="24" y="94"/>
                  </a:lnTo>
                  <a:lnTo>
                    <a:pt x="22" y="88"/>
                  </a:lnTo>
                  <a:lnTo>
                    <a:pt x="20" y="86"/>
                  </a:lnTo>
                  <a:lnTo>
                    <a:pt x="16" y="84"/>
                  </a:lnTo>
                  <a:lnTo>
                    <a:pt x="10" y="82"/>
                  </a:lnTo>
                  <a:lnTo>
                    <a:pt x="4" y="82"/>
                  </a:lnTo>
                  <a:lnTo>
                    <a:pt x="30" y="72"/>
                  </a:lnTo>
                  <a:lnTo>
                    <a:pt x="54" y="58"/>
                  </a:lnTo>
                  <a:lnTo>
                    <a:pt x="54" y="186"/>
                  </a:lnTo>
                  <a:lnTo>
                    <a:pt x="56" y="198"/>
                  </a:lnTo>
                  <a:lnTo>
                    <a:pt x="60" y="204"/>
                  </a:lnTo>
                  <a:lnTo>
                    <a:pt x="66" y="208"/>
                  </a:lnTo>
                  <a:lnTo>
                    <a:pt x="74" y="208"/>
                  </a:lnTo>
                  <a:lnTo>
                    <a:pt x="74" y="212"/>
                  </a:lnTo>
                  <a:lnTo>
                    <a:pt x="0" y="212"/>
                  </a:lnTo>
                  <a:lnTo>
                    <a:pt x="0" y="208"/>
                  </a:lnTo>
                  <a:lnTo>
                    <a:pt x="12" y="208"/>
                  </a:lnTo>
                  <a:lnTo>
                    <a:pt x="20" y="204"/>
                  </a:lnTo>
                  <a:lnTo>
                    <a:pt x="22" y="196"/>
                  </a:lnTo>
                  <a:lnTo>
                    <a:pt x="24" y="186"/>
                  </a:lnTo>
                  <a:lnTo>
                    <a:pt x="24" y="1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7" name="Group 33"/>
          <p:cNvGrpSpPr>
            <a:grpSpLocks noGrp="1"/>
          </p:cNvGrpSpPr>
          <p:nvPr/>
        </p:nvGrpSpPr>
        <p:grpSpPr bwMode="auto">
          <a:xfrm>
            <a:off x="215900" y="228600"/>
            <a:ext cx="914400" cy="1066800"/>
            <a:chOff x="1620" y="7380"/>
            <a:chExt cx="8100" cy="8100"/>
          </a:xfrm>
        </p:grpSpPr>
        <p:sp>
          <p:nvSpPr>
            <p:cNvPr id="2077" name="Freeform 34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580235 w 188"/>
                <a:gd name="T1" fmla="*/ 34753747 h 228"/>
                <a:gd name="T2" fmla="*/ 580235 w 188"/>
                <a:gd name="T3" fmla="*/ 34753747 h 228"/>
                <a:gd name="T4" fmla="*/ 1447501 w 188"/>
                <a:gd name="T5" fmla="*/ 34753747 h 228"/>
                <a:gd name="T6" fmla="*/ 2025204 w 188"/>
                <a:gd name="T7" fmla="*/ 34753747 h 228"/>
                <a:gd name="T8" fmla="*/ 2604245 w 188"/>
                <a:gd name="T9" fmla="*/ 34444127 h 228"/>
                <a:gd name="T10" fmla="*/ 3192378 w 188"/>
                <a:gd name="T11" fmla="*/ 33831257 h 228"/>
                <a:gd name="T12" fmla="*/ 5240005 w 188"/>
                <a:gd name="T13" fmla="*/ 31115566 h 228"/>
                <a:gd name="T14" fmla="*/ 7851369 w 188"/>
                <a:gd name="T15" fmla="*/ 26837393 h 228"/>
                <a:gd name="T16" fmla="*/ 7851369 w 188"/>
                <a:gd name="T17" fmla="*/ 26837393 h 228"/>
                <a:gd name="T18" fmla="*/ 9288535 w 188"/>
                <a:gd name="T19" fmla="*/ 25010927 h 228"/>
                <a:gd name="T20" fmla="*/ 11036039 w 188"/>
                <a:gd name="T21" fmla="*/ 23508676 h 228"/>
                <a:gd name="T22" fmla="*/ 13072140 w 188"/>
                <a:gd name="T23" fmla="*/ 22586178 h 228"/>
                <a:gd name="T24" fmla="*/ 15047384 w 188"/>
                <a:gd name="T25" fmla="*/ 21973290 h 228"/>
                <a:gd name="T26" fmla="*/ 19118832 w 188"/>
                <a:gd name="T27" fmla="*/ 21070118 h 228"/>
                <a:gd name="T28" fmla="*/ 21144012 w 188"/>
                <a:gd name="T29" fmla="*/ 20438382 h 228"/>
                <a:gd name="T30" fmla="*/ 22591515 w 188"/>
                <a:gd name="T31" fmla="*/ 19837937 h 228"/>
                <a:gd name="T32" fmla="*/ 22591515 w 188"/>
                <a:gd name="T33" fmla="*/ 19837937 h 228"/>
                <a:gd name="T34" fmla="*/ 24634774 w 188"/>
                <a:gd name="T35" fmla="*/ 18011940 h 228"/>
                <a:gd name="T36" fmla="*/ 26083936 w 188"/>
                <a:gd name="T37" fmla="*/ 15819079 h 228"/>
                <a:gd name="T38" fmla="*/ 26970222 w 188"/>
                <a:gd name="T39" fmla="*/ 13392838 h 228"/>
                <a:gd name="T40" fmla="*/ 27250631 w 188"/>
                <a:gd name="T41" fmla="*/ 10955647 h 228"/>
                <a:gd name="T42" fmla="*/ 26970222 w 188"/>
                <a:gd name="T43" fmla="*/ 8529405 h 228"/>
                <a:gd name="T44" fmla="*/ 26083936 w 188"/>
                <a:gd name="T45" fmla="*/ 6077073 h 228"/>
                <a:gd name="T46" fmla="*/ 24916807 w 188"/>
                <a:gd name="T47" fmla="*/ 3650506 h 228"/>
                <a:gd name="T48" fmla="*/ 22891633 w 188"/>
                <a:gd name="T49" fmla="*/ 1534866 h 228"/>
                <a:gd name="T50" fmla="*/ 22891633 w 188"/>
                <a:gd name="T51" fmla="*/ 1534866 h 228"/>
                <a:gd name="T52" fmla="*/ 21454567 w 188"/>
                <a:gd name="T53" fmla="*/ 612871 h 228"/>
                <a:gd name="T54" fmla="*/ 19699255 w 188"/>
                <a:gd name="T55" fmla="*/ 0 h 228"/>
                <a:gd name="T56" fmla="*/ 17651633 w 188"/>
                <a:gd name="T57" fmla="*/ 321939 h 228"/>
                <a:gd name="T58" fmla="*/ 15628395 w 188"/>
                <a:gd name="T59" fmla="*/ 1212927 h 228"/>
                <a:gd name="T60" fmla="*/ 13648229 w 188"/>
                <a:gd name="T61" fmla="*/ 2426572 h 228"/>
                <a:gd name="T62" fmla="*/ 11623007 w 188"/>
                <a:gd name="T63" fmla="*/ 4251065 h 228"/>
                <a:gd name="T64" fmla="*/ 9598998 w 188"/>
                <a:gd name="T65" fmla="*/ 6393770 h 228"/>
                <a:gd name="T66" fmla="*/ 7544127 w 188"/>
                <a:gd name="T67" fmla="*/ 8820342 h 228"/>
                <a:gd name="T68" fmla="*/ 5515941 w 188"/>
                <a:gd name="T69" fmla="*/ 11568831 h 228"/>
                <a:gd name="T70" fmla="*/ 3772801 w 188"/>
                <a:gd name="T71" fmla="*/ 14606152 h 228"/>
                <a:gd name="T72" fmla="*/ 2323356 w 188"/>
                <a:gd name="T73" fmla="*/ 17722816 h 228"/>
                <a:gd name="T74" fmla="*/ 1447501 w 188"/>
                <a:gd name="T75" fmla="*/ 21070118 h 228"/>
                <a:gd name="T76" fmla="*/ 580235 w 188"/>
                <a:gd name="T77" fmla="*/ 24399814 h 228"/>
                <a:gd name="T78" fmla="*/ 0 w 188"/>
                <a:gd name="T79" fmla="*/ 28076756 h 228"/>
                <a:gd name="T80" fmla="*/ 0 w 188"/>
                <a:gd name="T81" fmla="*/ 31406473 h 228"/>
                <a:gd name="T82" fmla="*/ 580235 w 188"/>
                <a:gd name="T83" fmla="*/ 34753747 h 228"/>
                <a:gd name="T84" fmla="*/ 580235 w 188"/>
                <a:gd name="T85" fmla="*/ 34753747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8" name="Freeform 35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381156488 w 2692"/>
                <a:gd name="T1" fmla="*/ 289023417 h 2880"/>
                <a:gd name="T2" fmla="*/ 371332738 w 2692"/>
                <a:gd name="T3" fmla="*/ 263351989 h 2880"/>
                <a:gd name="T4" fmla="*/ 351954000 w 2692"/>
                <a:gd name="T5" fmla="*/ 162083151 h 2880"/>
                <a:gd name="T6" fmla="*/ 387115238 w 2692"/>
                <a:gd name="T7" fmla="*/ 135819969 h 2880"/>
                <a:gd name="T8" fmla="*/ 261067220 w 2692"/>
                <a:gd name="T9" fmla="*/ 157022666 h 2880"/>
                <a:gd name="T10" fmla="*/ 211284113 w 2692"/>
                <a:gd name="T11" fmla="*/ 137616088 h 2880"/>
                <a:gd name="T12" fmla="*/ 298328770 w 2692"/>
                <a:gd name="T13" fmla="*/ 66860675 h 2880"/>
                <a:gd name="T14" fmla="*/ 335571258 w 2692"/>
                <a:gd name="T15" fmla="*/ 48667271 h 2880"/>
                <a:gd name="T16" fmla="*/ 207118488 w 2692"/>
                <a:gd name="T17" fmla="*/ 0 h 2880"/>
                <a:gd name="T18" fmla="*/ 80749438 w 2692"/>
                <a:gd name="T19" fmla="*/ 37320140 h 2880"/>
                <a:gd name="T20" fmla="*/ 85517563 w 2692"/>
                <a:gd name="T21" fmla="*/ 65377194 h 2880"/>
                <a:gd name="T22" fmla="*/ 189544495 w 2692"/>
                <a:gd name="T23" fmla="*/ 127769458 h 2880"/>
                <a:gd name="T24" fmla="*/ 151107633 w 2692"/>
                <a:gd name="T25" fmla="*/ 168366016 h 2880"/>
                <a:gd name="T26" fmla="*/ 38452125 w 2692"/>
                <a:gd name="T27" fmla="*/ 124190596 h 2880"/>
                <a:gd name="T28" fmla="*/ 51544125 w 2692"/>
                <a:gd name="T29" fmla="*/ 151338424 h 2880"/>
                <a:gd name="T30" fmla="*/ 49163750 w 2692"/>
                <a:gd name="T31" fmla="*/ 271419592 h 2880"/>
                <a:gd name="T32" fmla="*/ 14000188 w 2692"/>
                <a:gd name="T33" fmla="*/ 283366566 h 2880"/>
                <a:gd name="T34" fmla="*/ 61988963 w 2692"/>
                <a:gd name="T35" fmla="*/ 354114513 h 2880"/>
                <a:gd name="T36" fmla="*/ 14590345 w 2692"/>
                <a:gd name="T37" fmla="*/ 317680094 h 2880"/>
                <a:gd name="T38" fmla="*/ 81654063 w 2692"/>
                <a:gd name="T39" fmla="*/ 371110333 h 2880"/>
                <a:gd name="T40" fmla="*/ 69447070 w 2692"/>
                <a:gd name="T41" fmla="*/ 311423495 h 2880"/>
                <a:gd name="T42" fmla="*/ 30708513 w 2692"/>
                <a:gd name="T43" fmla="*/ 269635102 h 2880"/>
                <a:gd name="T44" fmla="*/ 105789058 w 2692"/>
                <a:gd name="T45" fmla="*/ 359491500 h 2880"/>
                <a:gd name="T46" fmla="*/ 109080745 w 2692"/>
                <a:gd name="T47" fmla="*/ 408720741 h 2880"/>
                <a:gd name="T48" fmla="*/ 302505013 w 2692"/>
                <a:gd name="T49" fmla="*/ 403354256 h 2880"/>
                <a:gd name="T50" fmla="*/ 295353270 w 2692"/>
                <a:gd name="T51" fmla="*/ 355591873 h 2880"/>
                <a:gd name="T52" fmla="*/ 375193238 w 2692"/>
                <a:gd name="T53" fmla="*/ 267534475 h 2880"/>
                <a:gd name="T54" fmla="*/ 327224508 w 2692"/>
                <a:gd name="T55" fmla="*/ 316794231 h 2880"/>
                <a:gd name="T56" fmla="*/ 322150758 w 2692"/>
                <a:gd name="T57" fmla="*/ 372306585 h 2880"/>
                <a:gd name="T58" fmla="*/ 391006233 w 2692"/>
                <a:gd name="T59" fmla="*/ 309315365 h 2880"/>
                <a:gd name="T60" fmla="*/ 107887370 w 2692"/>
                <a:gd name="T61" fmla="*/ 190758833 h 2880"/>
                <a:gd name="T62" fmla="*/ 71525195 w 2692"/>
                <a:gd name="T63" fmla="*/ 193750076 h 2880"/>
                <a:gd name="T64" fmla="*/ 76886008 w 2692"/>
                <a:gd name="T65" fmla="*/ 215284164 h 2880"/>
                <a:gd name="T66" fmla="*/ 88500938 w 2692"/>
                <a:gd name="T67" fmla="*/ 232597748 h 2880"/>
                <a:gd name="T68" fmla="*/ 95957620 w 2692"/>
                <a:gd name="T69" fmla="*/ 301558637 h 2880"/>
                <a:gd name="T70" fmla="*/ 61111308 w 2692"/>
                <a:gd name="T71" fmla="*/ 221571285 h 2880"/>
                <a:gd name="T72" fmla="*/ 64373808 w 2692"/>
                <a:gd name="T73" fmla="*/ 185679593 h 2880"/>
                <a:gd name="T74" fmla="*/ 94177188 w 2692"/>
                <a:gd name="T75" fmla="*/ 171632122 h 2880"/>
                <a:gd name="T76" fmla="*/ 121287800 w 2692"/>
                <a:gd name="T77" fmla="*/ 277083701 h 2880"/>
                <a:gd name="T78" fmla="*/ 133514388 w 2692"/>
                <a:gd name="T79" fmla="*/ 197332196 h 2880"/>
                <a:gd name="T80" fmla="*/ 173446625 w 2692"/>
                <a:gd name="T81" fmla="*/ 238567230 h 2880"/>
                <a:gd name="T82" fmla="*/ 138587638 w 2692"/>
                <a:gd name="T83" fmla="*/ 311710862 h 2880"/>
                <a:gd name="T84" fmla="*/ 174044750 w 2692"/>
                <a:gd name="T85" fmla="*/ 346360534 h 2880"/>
                <a:gd name="T86" fmla="*/ 221728358 w 2692"/>
                <a:gd name="T87" fmla="*/ 356194880 h 2880"/>
                <a:gd name="T88" fmla="*/ 203257863 w 2692"/>
                <a:gd name="T89" fmla="*/ 336781299 h 2880"/>
                <a:gd name="T90" fmla="*/ 227096233 w 2692"/>
                <a:gd name="T91" fmla="*/ 310824742 h 2880"/>
                <a:gd name="T92" fmla="*/ 197295870 w 2692"/>
                <a:gd name="T93" fmla="*/ 311423495 h 2880"/>
                <a:gd name="T94" fmla="*/ 178214750 w 2692"/>
                <a:gd name="T95" fmla="*/ 319780723 h 2880"/>
                <a:gd name="T96" fmla="*/ 176429375 w 2692"/>
                <a:gd name="T97" fmla="*/ 341861912 h 2880"/>
                <a:gd name="T98" fmla="*/ 176429375 w 2692"/>
                <a:gd name="T99" fmla="*/ 276796329 h 2880"/>
                <a:gd name="T100" fmla="*/ 214576613 w 2692"/>
                <a:gd name="T101" fmla="*/ 265452608 h 2880"/>
                <a:gd name="T102" fmla="*/ 278950025 w 2692"/>
                <a:gd name="T103" fmla="*/ 277083701 h 2880"/>
                <a:gd name="T104" fmla="*/ 237510850 w 2692"/>
                <a:gd name="T105" fmla="*/ 270826845 h 2880"/>
                <a:gd name="T106" fmla="*/ 253322970 w 2692"/>
                <a:gd name="T107" fmla="*/ 204780923 h 2880"/>
                <a:gd name="T108" fmla="*/ 288486520 w 2692"/>
                <a:gd name="T109" fmla="*/ 228415005 h 2880"/>
                <a:gd name="T110" fmla="*/ 316212013 w 2692"/>
                <a:gd name="T111" fmla="*/ 247523586 h 2880"/>
                <a:gd name="T112" fmla="*/ 303982263 w 2692"/>
                <a:gd name="T113" fmla="*/ 275605086 h 2880"/>
                <a:gd name="T114" fmla="*/ 303097263 w 2692"/>
                <a:gd name="T115" fmla="*/ 226632390 h 2880"/>
                <a:gd name="T116" fmla="*/ 347491250 w 2692"/>
                <a:gd name="T117" fmla="*/ 202107179 h 2880"/>
                <a:gd name="T118" fmla="*/ 309943513 w 2692"/>
                <a:gd name="T119" fmla="*/ 203585672 h 2880"/>
                <a:gd name="T120" fmla="*/ 295353270 w 2692"/>
                <a:gd name="T121" fmla="*/ 168053135 h 2880"/>
                <a:gd name="T122" fmla="*/ 314114013 w 2692"/>
                <a:gd name="T123" fmla="*/ 186270970 h 2880"/>
                <a:gd name="T124" fmla="*/ 357027995 w 2692"/>
                <a:gd name="T125" fmla="*/ 206575039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" name="Freeform 36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27420125 w 188"/>
                <a:gd name="T1" fmla="*/ 34753747 h 228"/>
                <a:gd name="T2" fmla="*/ 27420125 w 188"/>
                <a:gd name="T3" fmla="*/ 34753747 h 228"/>
                <a:gd name="T4" fmla="*/ 28018283 w 188"/>
                <a:gd name="T5" fmla="*/ 31406473 h 228"/>
                <a:gd name="T6" fmla="*/ 28018283 w 188"/>
                <a:gd name="T7" fmla="*/ 28076756 h 228"/>
                <a:gd name="T8" fmla="*/ 27420125 w 188"/>
                <a:gd name="T9" fmla="*/ 24399814 h 228"/>
                <a:gd name="T10" fmla="*/ 26828125 w 188"/>
                <a:gd name="T11" fmla="*/ 21070118 h 228"/>
                <a:gd name="T12" fmla="*/ 25634763 w 188"/>
                <a:gd name="T13" fmla="*/ 17722816 h 228"/>
                <a:gd name="T14" fmla="*/ 24127158 w 188"/>
                <a:gd name="T15" fmla="*/ 14606152 h 228"/>
                <a:gd name="T16" fmla="*/ 22366488 w 188"/>
                <a:gd name="T17" fmla="*/ 11568831 h 228"/>
                <a:gd name="T18" fmla="*/ 20573250 w 188"/>
                <a:gd name="T19" fmla="*/ 8820342 h 228"/>
                <a:gd name="T20" fmla="*/ 18470500 w 188"/>
                <a:gd name="T21" fmla="*/ 6393770 h 228"/>
                <a:gd name="T22" fmla="*/ 16097970 w 188"/>
                <a:gd name="T23" fmla="*/ 4251065 h 228"/>
                <a:gd name="T24" fmla="*/ 14000200 w 188"/>
                <a:gd name="T25" fmla="*/ 2426572 h 228"/>
                <a:gd name="T26" fmla="*/ 11920125 w 188"/>
                <a:gd name="T27" fmla="*/ 1212927 h 228"/>
                <a:gd name="T28" fmla="*/ 9841800 w 188"/>
                <a:gd name="T29" fmla="*/ 321939 h 228"/>
                <a:gd name="T30" fmla="*/ 7751483 w 188"/>
                <a:gd name="T31" fmla="*/ 0 h 228"/>
                <a:gd name="T32" fmla="*/ 5961408 w 188"/>
                <a:gd name="T33" fmla="*/ 612871 h 228"/>
                <a:gd name="T34" fmla="*/ 4482925 w 188"/>
                <a:gd name="T35" fmla="*/ 1534866 h 228"/>
                <a:gd name="T36" fmla="*/ 4482925 w 188"/>
                <a:gd name="T37" fmla="*/ 1534866 h 228"/>
                <a:gd name="T38" fmla="*/ 2689925 w 188"/>
                <a:gd name="T39" fmla="*/ 3650506 h 228"/>
                <a:gd name="T40" fmla="*/ 1190238 w 188"/>
                <a:gd name="T41" fmla="*/ 6077073 h 228"/>
                <a:gd name="T42" fmla="*/ 305158 w 188"/>
                <a:gd name="T43" fmla="*/ 8529405 h 228"/>
                <a:gd name="T44" fmla="*/ 0 w 188"/>
                <a:gd name="T45" fmla="*/ 10955647 h 228"/>
                <a:gd name="T46" fmla="*/ 305158 w 188"/>
                <a:gd name="T47" fmla="*/ 13392838 h 228"/>
                <a:gd name="T48" fmla="*/ 1190238 w 188"/>
                <a:gd name="T49" fmla="*/ 15819079 h 228"/>
                <a:gd name="T50" fmla="*/ 2689925 w 188"/>
                <a:gd name="T51" fmla="*/ 18011940 h 228"/>
                <a:gd name="T52" fmla="*/ 4768050 w 188"/>
                <a:gd name="T53" fmla="*/ 19837937 h 228"/>
                <a:gd name="T54" fmla="*/ 4768050 w 188"/>
                <a:gd name="T55" fmla="*/ 19837937 h 228"/>
                <a:gd name="T56" fmla="*/ 6561250 w 188"/>
                <a:gd name="T57" fmla="*/ 20438382 h 228"/>
                <a:gd name="T58" fmla="*/ 8343550 w 188"/>
                <a:gd name="T59" fmla="*/ 21070118 h 228"/>
                <a:gd name="T60" fmla="*/ 12523125 w 188"/>
                <a:gd name="T61" fmla="*/ 21973290 h 228"/>
                <a:gd name="T62" fmla="*/ 14590545 w 188"/>
                <a:gd name="T63" fmla="*/ 22586178 h 228"/>
                <a:gd name="T64" fmla="*/ 16689958 w 188"/>
                <a:gd name="T65" fmla="*/ 23508676 h 228"/>
                <a:gd name="T66" fmla="*/ 18470500 w 188"/>
                <a:gd name="T67" fmla="*/ 25010927 h 228"/>
                <a:gd name="T68" fmla="*/ 19980938 w 188"/>
                <a:gd name="T69" fmla="*/ 26837393 h 228"/>
                <a:gd name="T70" fmla="*/ 19980938 w 188"/>
                <a:gd name="T71" fmla="*/ 26837393 h 228"/>
                <a:gd name="T72" fmla="*/ 22651375 w 188"/>
                <a:gd name="T73" fmla="*/ 31115566 h 228"/>
                <a:gd name="T74" fmla="*/ 24729688 w 188"/>
                <a:gd name="T75" fmla="*/ 33831257 h 228"/>
                <a:gd name="T76" fmla="*/ 25322263 w 188"/>
                <a:gd name="T77" fmla="*/ 34444127 h 228"/>
                <a:gd name="T78" fmla="*/ 25920438 w 188"/>
                <a:gd name="T79" fmla="*/ 34753747 h 228"/>
                <a:gd name="T80" fmla="*/ 26828125 w 188"/>
                <a:gd name="T81" fmla="*/ 34753747 h 228"/>
                <a:gd name="T82" fmla="*/ 27420125 w 188"/>
                <a:gd name="T83" fmla="*/ 34753747 h 228"/>
                <a:gd name="T84" fmla="*/ 27420125 w 188"/>
                <a:gd name="T85" fmla="*/ 34753747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0" name="Freeform 37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205040125 w 3240"/>
                <a:gd name="T1" fmla="*/ 2689925 h 3240"/>
                <a:gd name="T2" fmla="*/ 147819770 w 3240"/>
                <a:gd name="T3" fmla="*/ 19073550 h 3240"/>
                <a:gd name="T4" fmla="*/ 97439688 w 3240"/>
                <a:gd name="T5" fmla="*/ 47989063 h 3240"/>
                <a:gd name="T6" fmla="*/ 55438188 w 3240"/>
                <a:gd name="T7" fmla="*/ 87928508 h 3240"/>
                <a:gd name="T8" fmla="*/ 24146770 w 3240"/>
                <a:gd name="T9" fmla="*/ 137089770 h 3240"/>
                <a:gd name="T10" fmla="*/ 5073238 w 3240"/>
                <a:gd name="T11" fmla="*/ 193119508 h 3240"/>
                <a:gd name="T12" fmla="*/ 0 w 3240"/>
                <a:gd name="T13" fmla="*/ 241691613 h 3240"/>
                <a:gd name="T14" fmla="*/ 7751483 w 3240"/>
                <a:gd name="T15" fmla="*/ 301915033 h 3240"/>
                <a:gd name="T16" fmla="*/ 29213408 w 3240"/>
                <a:gd name="T17" fmla="*/ 356437520 h 3240"/>
                <a:gd name="T18" fmla="*/ 62893745 w 3240"/>
                <a:gd name="T19" fmla="*/ 403816508 h 3240"/>
                <a:gd name="T20" fmla="*/ 106697375 w 3240"/>
                <a:gd name="T21" fmla="*/ 441676495 h 3240"/>
                <a:gd name="T22" fmla="*/ 158856138 w 3240"/>
                <a:gd name="T23" fmla="*/ 468187983 h 3240"/>
                <a:gd name="T24" fmla="*/ 216960250 w 3240"/>
                <a:gd name="T25" fmla="*/ 481605483 h 3240"/>
                <a:gd name="T26" fmla="*/ 266438295 w 3240"/>
                <a:gd name="T27" fmla="*/ 481605483 h 3240"/>
                <a:gd name="T28" fmla="*/ 324554275 w 3240"/>
                <a:gd name="T29" fmla="*/ 468187983 h 3240"/>
                <a:gd name="T30" fmla="*/ 376415763 w 3240"/>
                <a:gd name="T31" fmla="*/ 441676495 h 3240"/>
                <a:gd name="T32" fmla="*/ 419902000 w 3240"/>
                <a:gd name="T33" fmla="*/ 403816508 h 3240"/>
                <a:gd name="T34" fmla="*/ 453597988 w 3240"/>
                <a:gd name="T35" fmla="*/ 356437520 h 3240"/>
                <a:gd name="T36" fmla="*/ 475054483 w 3240"/>
                <a:gd name="T37" fmla="*/ 301915033 h 3240"/>
                <a:gd name="T38" fmla="*/ 482798733 w 3240"/>
                <a:gd name="T39" fmla="*/ 241691613 h 3240"/>
                <a:gd name="T40" fmla="*/ 477724983 w 3240"/>
                <a:gd name="T41" fmla="*/ 193119508 h 3240"/>
                <a:gd name="T42" fmla="*/ 458956738 w 3240"/>
                <a:gd name="T43" fmla="*/ 137089770 h 3240"/>
                <a:gd name="T44" fmla="*/ 427657995 w 3240"/>
                <a:gd name="T45" fmla="*/ 87928508 h 3240"/>
                <a:gd name="T46" fmla="*/ 385639258 w 3240"/>
                <a:gd name="T47" fmla="*/ 47989063 h 3240"/>
                <a:gd name="T48" fmla="*/ 335285275 w 3240"/>
                <a:gd name="T49" fmla="*/ 19073550 h 3240"/>
                <a:gd name="T50" fmla="*/ 278358545 w 3240"/>
                <a:gd name="T51" fmla="*/ 2689925 h 3240"/>
                <a:gd name="T52" fmla="*/ 241691613 w 3240"/>
                <a:gd name="T53" fmla="*/ 465804988 h 3240"/>
                <a:gd name="T54" fmla="*/ 196697883 w 3240"/>
                <a:gd name="T55" fmla="*/ 461341988 h 3240"/>
                <a:gd name="T56" fmla="*/ 144558520 w 3240"/>
                <a:gd name="T57" fmla="*/ 443743745 h 3240"/>
                <a:gd name="T58" fmla="*/ 98945313 w 3240"/>
                <a:gd name="T59" fmla="*/ 414543250 h 3240"/>
                <a:gd name="T60" fmla="*/ 61702345 w 3240"/>
                <a:gd name="T61" fmla="*/ 375510763 h 3240"/>
                <a:gd name="T62" fmla="*/ 34886508 w 3240"/>
                <a:gd name="T63" fmla="*/ 328419025 h 3240"/>
                <a:gd name="T64" fmla="*/ 19665550 w 3240"/>
                <a:gd name="T65" fmla="*/ 275372045 h 3240"/>
                <a:gd name="T66" fmla="*/ 17288083 w 3240"/>
                <a:gd name="T67" fmla="*/ 229769745 h 3240"/>
                <a:gd name="T68" fmla="*/ 27114970 w 3240"/>
                <a:gd name="T69" fmla="*/ 174636888 h 3240"/>
                <a:gd name="T70" fmla="*/ 49762000 w 3240"/>
                <a:gd name="T71" fmla="*/ 124880995 h 3240"/>
                <a:gd name="T72" fmla="*/ 82847445 w 3240"/>
                <a:gd name="T73" fmla="*/ 82562258 h 3240"/>
                <a:gd name="T74" fmla="*/ 125485308 w 3240"/>
                <a:gd name="T75" fmla="*/ 49163875 h 3240"/>
                <a:gd name="T76" fmla="*/ 174954388 w 3240"/>
                <a:gd name="T77" fmla="*/ 26828125 h 3240"/>
                <a:gd name="T78" fmla="*/ 230075120 w 3240"/>
                <a:gd name="T79" fmla="*/ 16689958 h 3240"/>
                <a:gd name="T80" fmla="*/ 275688295 w 3240"/>
                <a:gd name="T81" fmla="*/ 19073550 h 3240"/>
                <a:gd name="T82" fmla="*/ 328732275 w 3240"/>
                <a:gd name="T83" fmla="*/ 34283508 h 3240"/>
                <a:gd name="T84" fmla="*/ 375815763 w 3240"/>
                <a:gd name="T85" fmla="*/ 61397188 h 3240"/>
                <a:gd name="T86" fmla="*/ 414543250 w 3240"/>
                <a:gd name="T87" fmla="*/ 98640063 h 3240"/>
                <a:gd name="T88" fmla="*/ 443743745 w 3240"/>
                <a:gd name="T89" fmla="*/ 143956270 h 3240"/>
                <a:gd name="T90" fmla="*/ 461626738 w 3240"/>
                <a:gd name="T91" fmla="*/ 196105883 h 3240"/>
                <a:gd name="T92" fmla="*/ 466109988 w 3240"/>
                <a:gd name="T93" fmla="*/ 241088863 h 3240"/>
                <a:gd name="T94" fmla="*/ 458956738 w 3240"/>
                <a:gd name="T95" fmla="*/ 297146288 h 3240"/>
                <a:gd name="T96" fmla="*/ 438975495 w 3240"/>
                <a:gd name="T97" fmla="*/ 348090520 h 3240"/>
                <a:gd name="T98" fmla="*/ 407695000 w 3240"/>
                <a:gd name="T99" fmla="*/ 392200758 h 3240"/>
                <a:gd name="T100" fmla="*/ 366879013 w 3240"/>
                <a:gd name="T101" fmla="*/ 427370745 h 3240"/>
                <a:gd name="T102" fmla="*/ 318595283 w 3240"/>
                <a:gd name="T103" fmla="*/ 452403238 h 3240"/>
                <a:gd name="T104" fmla="*/ 264645295 w 3240"/>
                <a:gd name="T105" fmla="*/ 464915488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8" name="Group 80"/>
          <p:cNvGrpSpPr>
            <a:grpSpLocks/>
          </p:cNvGrpSpPr>
          <p:nvPr/>
        </p:nvGrpSpPr>
        <p:grpSpPr bwMode="auto">
          <a:xfrm>
            <a:off x="304800" y="5638800"/>
            <a:ext cx="990600" cy="990600"/>
            <a:chOff x="1980" y="1620"/>
            <a:chExt cx="8640" cy="3673"/>
          </a:xfrm>
        </p:grpSpPr>
        <p:sp>
          <p:nvSpPr>
            <p:cNvPr id="2059" name="Freeform 81"/>
            <p:cNvSpPr>
              <a:spLocks noEditPoints="1"/>
            </p:cNvSpPr>
            <p:nvPr/>
          </p:nvSpPr>
          <p:spPr bwMode="auto">
            <a:xfrm>
              <a:off x="6779" y="2978"/>
              <a:ext cx="1829" cy="1476"/>
            </a:xfrm>
            <a:custGeom>
              <a:avLst/>
              <a:gdLst>
                <a:gd name="T0" fmla="*/ 267315631 w 676"/>
                <a:gd name="T1" fmla="*/ 178658008 h 546"/>
                <a:gd name="T2" fmla="*/ 241433065 w 676"/>
                <a:gd name="T3" fmla="*/ 198433256 h 546"/>
                <a:gd name="T4" fmla="*/ 218227021 w 676"/>
                <a:gd name="T5" fmla="*/ 202543594 h 546"/>
                <a:gd name="T6" fmla="*/ 199915176 w 676"/>
                <a:gd name="T7" fmla="*/ 200917826 h 546"/>
                <a:gd name="T8" fmla="*/ 191569636 w 676"/>
                <a:gd name="T9" fmla="*/ 196807488 h 546"/>
                <a:gd name="T10" fmla="*/ 173303418 w 676"/>
                <a:gd name="T11" fmla="*/ 180349526 h 546"/>
                <a:gd name="T12" fmla="*/ 161595470 w 676"/>
                <a:gd name="T13" fmla="*/ 154774825 h 546"/>
                <a:gd name="T14" fmla="*/ 191569636 w 676"/>
                <a:gd name="T15" fmla="*/ 135846209 h 546"/>
                <a:gd name="T16" fmla="*/ 272209653 w 676"/>
                <a:gd name="T17" fmla="*/ 121067516 h 546"/>
                <a:gd name="T18" fmla="*/ 265613246 w 676"/>
                <a:gd name="T19" fmla="*/ 102039248 h 546"/>
                <a:gd name="T20" fmla="*/ 254869897 w 676"/>
                <a:gd name="T21" fmla="*/ 86495714 h 546"/>
                <a:gd name="T22" fmla="*/ 238193560 w 676"/>
                <a:gd name="T23" fmla="*/ 74924690 h 546"/>
                <a:gd name="T24" fmla="*/ 217262383 w 676"/>
                <a:gd name="T25" fmla="*/ 68402446 h 546"/>
                <a:gd name="T26" fmla="*/ 199915176 w 676"/>
                <a:gd name="T27" fmla="*/ 67506823 h 546"/>
                <a:gd name="T28" fmla="*/ 191569636 w 676"/>
                <a:gd name="T29" fmla="*/ 68402446 h 546"/>
                <a:gd name="T30" fmla="*/ 164834815 w 676"/>
                <a:gd name="T31" fmla="*/ 73236300 h 546"/>
                <a:gd name="T32" fmla="*/ 142354712 w 676"/>
                <a:gd name="T33" fmla="*/ 82362319 h 546"/>
                <a:gd name="T34" fmla="*/ 124050304 w 676"/>
                <a:gd name="T35" fmla="*/ 97182003 h 546"/>
                <a:gd name="T36" fmla="*/ 111579303 w 676"/>
                <a:gd name="T37" fmla="*/ 116966577 h 546"/>
                <a:gd name="T38" fmla="*/ 106645895 w 676"/>
                <a:gd name="T39" fmla="*/ 141644351 h 546"/>
                <a:gd name="T40" fmla="*/ 107437984 w 676"/>
                <a:gd name="T41" fmla="*/ 161420310 h 546"/>
                <a:gd name="T42" fmla="*/ 117385840 w 676"/>
                <a:gd name="T43" fmla="*/ 187787111 h 546"/>
                <a:gd name="T44" fmla="*/ 103236939 w 676"/>
                <a:gd name="T45" fmla="*/ 196807488 h 546"/>
                <a:gd name="T46" fmla="*/ 92473385 w 676"/>
                <a:gd name="T47" fmla="*/ 197703104 h 546"/>
                <a:gd name="T48" fmla="*/ 84169124 w 676"/>
                <a:gd name="T49" fmla="*/ 193599089 h 546"/>
                <a:gd name="T50" fmla="*/ 77400658 w 676"/>
                <a:gd name="T51" fmla="*/ 184473456 h 546"/>
                <a:gd name="T52" fmla="*/ 75700454 w 676"/>
                <a:gd name="T53" fmla="*/ 169653751 h 546"/>
                <a:gd name="T54" fmla="*/ 123250136 w 676"/>
                <a:gd name="T55" fmla="*/ 70090404 h 546"/>
                <a:gd name="T56" fmla="*/ 69095526 w 676"/>
                <a:gd name="T57" fmla="*/ 0 h 546"/>
                <a:gd name="T58" fmla="*/ 64954173 w 676"/>
                <a:gd name="T59" fmla="*/ 14756353 h 546"/>
                <a:gd name="T60" fmla="*/ 56655020 w 676"/>
                <a:gd name="T61" fmla="*/ 34594866 h 546"/>
                <a:gd name="T62" fmla="*/ 44186235 w 676"/>
                <a:gd name="T63" fmla="*/ 49351182 h 546"/>
                <a:gd name="T64" fmla="*/ 13370328 w 676"/>
                <a:gd name="T65" fmla="*/ 70090404 h 546"/>
                <a:gd name="T66" fmla="*/ 21670219 w 676"/>
                <a:gd name="T67" fmla="*/ 84846868 h 546"/>
                <a:gd name="T68" fmla="*/ 22470542 w 676"/>
                <a:gd name="T69" fmla="*/ 184473456 h 546"/>
                <a:gd name="T70" fmla="*/ 30775514 w 676"/>
                <a:gd name="T71" fmla="*/ 204231319 h 546"/>
                <a:gd name="T72" fmla="*/ 46650482 w 676"/>
                <a:gd name="T73" fmla="*/ 217361883 h 546"/>
                <a:gd name="T74" fmla="*/ 63251750 w 676"/>
                <a:gd name="T75" fmla="*/ 223115220 h 546"/>
                <a:gd name="T76" fmla="*/ 93274904 w 676"/>
                <a:gd name="T77" fmla="*/ 220692915 h 546"/>
                <a:gd name="T78" fmla="*/ 117385840 w 676"/>
                <a:gd name="T79" fmla="*/ 204231319 h 546"/>
                <a:gd name="T80" fmla="*/ 130819585 w 676"/>
                <a:gd name="T81" fmla="*/ 202543594 h 546"/>
                <a:gd name="T82" fmla="*/ 155728165 w 676"/>
                <a:gd name="T83" fmla="*/ 217361883 h 546"/>
                <a:gd name="T84" fmla="*/ 183138379 w 676"/>
                <a:gd name="T85" fmla="*/ 224069789 h 546"/>
                <a:gd name="T86" fmla="*/ 197310737 w 676"/>
                <a:gd name="T87" fmla="*/ 224803259 h 546"/>
                <a:gd name="T88" fmla="*/ 214824321 w 676"/>
                <a:gd name="T89" fmla="*/ 224069789 h 546"/>
                <a:gd name="T90" fmla="*/ 237292301 w 676"/>
                <a:gd name="T91" fmla="*/ 218281053 h 546"/>
                <a:gd name="T92" fmla="*/ 254869897 w 676"/>
                <a:gd name="T93" fmla="*/ 209150992 h 546"/>
                <a:gd name="T94" fmla="*/ 271470967 w 676"/>
                <a:gd name="T95" fmla="*/ 191887972 h 546"/>
                <a:gd name="T96" fmla="*/ 276537070 w 676"/>
                <a:gd name="T97" fmla="*/ 167218811 h 546"/>
                <a:gd name="T98" fmla="*/ 194071399 w 676"/>
                <a:gd name="T99" fmla="*/ 81469823 h 546"/>
                <a:gd name="T100" fmla="*/ 204816650 w 676"/>
                <a:gd name="T101" fmla="*/ 84846868 h 546"/>
                <a:gd name="T102" fmla="*/ 217262383 w 676"/>
                <a:gd name="T103" fmla="*/ 98833144 h 546"/>
                <a:gd name="T104" fmla="*/ 221420891 w 676"/>
                <a:gd name="T105" fmla="*/ 120171738 h 546"/>
                <a:gd name="T106" fmla="*/ 161595470 w 676"/>
                <a:gd name="T107" fmla="*/ 120171738 h 546"/>
                <a:gd name="T108" fmla="*/ 168197391 w 676"/>
                <a:gd name="T109" fmla="*/ 98833144 h 546"/>
                <a:gd name="T110" fmla="*/ 180637413 w 676"/>
                <a:gd name="T111" fmla="*/ 84846868 h 546"/>
                <a:gd name="T112" fmla="*/ 191569636 w 676"/>
                <a:gd name="T113" fmla="*/ 81469823 h 54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76"/>
                <a:gd name="T172" fmla="*/ 0 h 546"/>
                <a:gd name="T173" fmla="*/ 676 w 676"/>
                <a:gd name="T174" fmla="*/ 546 h 54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76" h="546">
                  <a:moveTo>
                    <a:pt x="664" y="406"/>
                  </a:moveTo>
                  <a:lnTo>
                    <a:pt x="664" y="406"/>
                  </a:lnTo>
                  <a:lnTo>
                    <a:pt x="642" y="434"/>
                  </a:lnTo>
                  <a:lnTo>
                    <a:pt x="620" y="456"/>
                  </a:lnTo>
                  <a:lnTo>
                    <a:pt x="600" y="472"/>
                  </a:lnTo>
                  <a:lnTo>
                    <a:pt x="580" y="482"/>
                  </a:lnTo>
                  <a:lnTo>
                    <a:pt x="562" y="488"/>
                  </a:lnTo>
                  <a:lnTo>
                    <a:pt x="542" y="492"/>
                  </a:lnTo>
                  <a:lnTo>
                    <a:pt x="524" y="492"/>
                  </a:lnTo>
                  <a:lnTo>
                    <a:pt x="504" y="492"/>
                  </a:lnTo>
                  <a:lnTo>
                    <a:pt x="480" y="488"/>
                  </a:lnTo>
                  <a:lnTo>
                    <a:pt x="470" y="484"/>
                  </a:lnTo>
                  <a:lnTo>
                    <a:pt x="460" y="478"/>
                  </a:lnTo>
                  <a:lnTo>
                    <a:pt x="444" y="468"/>
                  </a:lnTo>
                  <a:lnTo>
                    <a:pt x="430" y="454"/>
                  </a:lnTo>
                  <a:lnTo>
                    <a:pt x="416" y="438"/>
                  </a:lnTo>
                  <a:lnTo>
                    <a:pt x="404" y="418"/>
                  </a:lnTo>
                  <a:lnTo>
                    <a:pt x="396" y="398"/>
                  </a:lnTo>
                  <a:lnTo>
                    <a:pt x="388" y="376"/>
                  </a:lnTo>
                  <a:lnTo>
                    <a:pt x="384" y="354"/>
                  </a:lnTo>
                  <a:lnTo>
                    <a:pt x="384" y="330"/>
                  </a:lnTo>
                  <a:lnTo>
                    <a:pt x="460" y="330"/>
                  </a:lnTo>
                  <a:lnTo>
                    <a:pt x="660" y="330"/>
                  </a:lnTo>
                  <a:lnTo>
                    <a:pt x="654" y="294"/>
                  </a:lnTo>
                  <a:lnTo>
                    <a:pt x="650" y="278"/>
                  </a:lnTo>
                  <a:lnTo>
                    <a:pt x="644" y="264"/>
                  </a:lnTo>
                  <a:lnTo>
                    <a:pt x="638" y="248"/>
                  </a:lnTo>
                  <a:lnTo>
                    <a:pt x="630" y="234"/>
                  </a:lnTo>
                  <a:lnTo>
                    <a:pt x="622" y="222"/>
                  </a:lnTo>
                  <a:lnTo>
                    <a:pt x="612" y="210"/>
                  </a:lnTo>
                  <a:lnTo>
                    <a:pt x="600" y="200"/>
                  </a:lnTo>
                  <a:lnTo>
                    <a:pt x="586" y="190"/>
                  </a:lnTo>
                  <a:lnTo>
                    <a:pt x="572" y="182"/>
                  </a:lnTo>
                  <a:lnTo>
                    <a:pt x="556" y="176"/>
                  </a:lnTo>
                  <a:lnTo>
                    <a:pt x="540" y="170"/>
                  </a:lnTo>
                  <a:lnTo>
                    <a:pt x="522" y="166"/>
                  </a:lnTo>
                  <a:lnTo>
                    <a:pt x="502" y="164"/>
                  </a:lnTo>
                  <a:lnTo>
                    <a:pt x="480" y="164"/>
                  </a:lnTo>
                  <a:lnTo>
                    <a:pt x="470" y="164"/>
                  </a:lnTo>
                  <a:lnTo>
                    <a:pt x="460" y="166"/>
                  </a:lnTo>
                  <a:lnTo>
                    <a:pt x="438" y="168"/>
                  </a:lnTo>
                  <a:lnTo>
                    <a:pt x="416" y="172"/>
                  </a:lnTo>
                  <a:lnTo>
                    <a:pt x="396" y="178"/>
                  </a:lnTo>
                  <a:lnTo>
                    <a:pt x="376" y="184"/>
                  </a:lnTo>
                  <a:lnTo>
                    <a:pt x="358" y="192"/>
                  </a:lnTo>
                  <a:lnTo>
                    <a:pt x="342" y="200"/>
                  </a:lnTo>
                  <a:lnTo>
                    <a:pt x="326" y="212"/>
                  </a:lnTo>
                  <a:lnTo>
                    <a:pt x="310" y="224"/>
                  </a:lnTo>
                  <a:lnTo>
                    <a:pt x="298" y="236"/>
                  </a:lnTo>
                  <a:lnTo>
                    <a:pt x="286" y="252"/>
                  </a:lnTo>
                  <a:lnTo>
                    <a:pt x="276" y="268"/>
                  </a:lnTo>
                  <a:lnTo>
                    <a:pt x="268" y="284"/>
                  </a:lnTo>
                  <a:lnTo>
                    <a:pt x="262" y="304"/>
                  </a:lnTo>
                  <a:lnTo>
                    <a:pt x="258" y="324"/>
                  </a:lnTo>
                  <a:lnTo>
                    <a:pt x="256" y="344"/>
                  </a:lnTo>
                  <a:lnTo>
                    <a:pt x="254" y="368"/>
                  </a:lnTo>
                  <a:lnTo>
                    <a:pt x="258" y="392"/>
                  </a:lnTo>
                  <a:lnTo>
                    <a:pt x="262" y="416"/>
                  </a:lnTo>
                  <a:lnTo>
                    <a:pt x="272" y="438"/>
                  </a:lnTo>
                  <a:lnTo>
                    <a:pt x="282" y="456"/>
                  </a:lnTo>
                  <a:lnTo>
                    <a:pt x="264" y="470"/>
                  </a:lnTo>
                  <a:lnTo>
                    <a:pt x="248" y="478"/>
                  </a:lnTo>
                  <a:lnTo>
                    <a:pt x="238" y="480"/>
                  </a:lnTo>
                  <a:lnTo>
                    <a:pt x="230" y="480"/>
                  </a:lnTo>
                  <a:lnTo>
                    <a:pt x="222" y="480"/>
                  </a:lnTo>
                  <a:lnTo>
                    <a:pt x="214" y="478"/>
                  </a:lnTo>
                  <a:lnTo>
                    <a:pt x="208" y="474"/>
                  </a:lnTo>
                  <a:lnTo>
                    <a:pt x="202" y="470"/>
                  </a:lnTo>
                  <a:lnTo>
                    <a:pt x="196" y="464"/>
                  </a:lnTo>
                  <a:lnTo>
                    <a:pt x="190" y="456"/>
                  </a:lnTo>
                  <a:lnTo>
                    <a:pt x="186" y="448"/>
                  </a:lnTo>
                  <a:lnTo>
                    <a:pt x="184" y="438"/>
                  </a:lnTo>
                  <a:lnTo>
                    <a:pt x="182" y="426"/>
                  </a:lnTo>
                  <a:lnTo>
                    <a:pt x="182" y="412"/>
                  </a:lnTo>
                  <a:lnTo>
                    <a:pt x="180" y="206"/>
                  </a:lnTo>
                  <a:lnTo>
                    <a:pt x="296" y="206"/>
                  </a:lnTo>
                  <a:lnTo>
                    <a:pt x="296" y="170"/>
                  </a:lnTo>
                  <a:lnTo>
                    <a:pt x="180" y="170"/>
                  </a:lnTo>
                  <a:lnTo>
                    <a:pt x="180" y="6"/>
                  </a:lnTo>
                  <a:lnTo>
                    <a:pt x="166" y="0"/>
                  </a:lnTo>
                  <a:lnTo>
                    <a:pt x="162" y="18"/>
                  </a:lnTo>
                  <a:lnTo>
                    <a:pt x="156" y="36"/>
                  </a:lnTo>
                  <a:lnTo>
                    <a:pt x="150" y="54"/>
                  </a:lnTo>
                  <a:lnTo>
                    <a:pt x="144" y="68"/>
                  </a:lnTo>
                  <a:lnTo>
                    <a:pt x="136" y="84"/>
                  </a:lnTo>
                  <a:lnTo>
                    <a:pt x="126" y="96"/>
                  </a:lnTo>
                  <a:lnTo>
                    <a:pt x="118" y="110"/>
                  </a:lnTo>
                  <a:lnTo>
                    <a:pt x="106" y="120"/>
                  </a:lnTo>
                  <a:lnTo>
                    <a:pt x="84" y="140"/>
                  </a:lnTo>
                  <a:lnTo>
                    <a:pt x="58" y="156"/>
                  </a:lnTo>
                  <a:lnTo>
                    <a:pt x="32" y="170"/>
                  </a:lnTo>
                  <a:lnTo>
                    <a:pt x="2" y="178"/>
                  </a:lnTo>
                  <a:lnTo>
                    <a:pt x="0" y="206"/>
                  </a:lnTo>
                  <a:lnTo>
                    <a:pt x="52" y="206"/>
                  </a:lnTo>
                  <a:lnTo>
                    <a:pt x="52" y="426"/>
                  </a:lnTo>
                  <a:lnTo>
                    <a:pt x="54" y="448"/>
                  </a:lnTo>
                  <a:lnTo>
                    <a:pt x="58" y="466"/>
                  </a:lnTo>
                  <a:lnTo>
                    <a:pt x="66" y="482"/>
                  </a:lnTo>
                  <a:lnTo>
                    <a:pt x="74" y="496"/>
                  </a:lnTo>
                  <a:lnTo>
                    <a:pt x="86" y="508"/>
                  </a:lnTo>
                  <a:lnTo>
                    <a:pt x="98" y="518"/>
                  </a:lnTo>
                  <a:lnTo>
                    <a:pt x="112" y="528"/>
                  </a:lnTo>
                  <a:lnTo>
                    <a:pt x="126" y="534"/>
                  </a:lnTo>
                  <a:lnTo>
                    <a:pt x="152" y="542"/>
                  </a:lnTo>
                  <a:lnTo>
                    <a:pt x="176" y="544"/>
                  </a:lnTo>
                  <a:lnTo>
                    <a:pt x="200" y="542"/>
                  </a:lnTo>
                  <a:lnTo>
                    <a:pt x="224" y="536"/>
                  </a:lnTo>
                  <a:lnTo>
                    <a:pt x="244" y="526"/>
                  </a:lnTo>
                  <a:lnTo>
                    <a:pt x="264" y="514"/>
                  </a:lnTo>
                  <a:lnTo>
                    <a:pt x="282" y="496"/>
                  </a:lnTo>
                  <a:lnTo>
                    <a:pt x="298" y="476"/>
                  </a:lnTo>
                  <a:lnTo>
                    <a:pt x="314" y="492"/>
                  </a:lnTo>
                  <a:lnTo>
                    <a:pt x="334" y="506"/>
                  </a:lnTo>
                  <a:lnTo>
                    <a:pt x="354" y="518"/>
                  </a:lnTo>
                  <a:lnTo>
                    <a:pt x="374" y="528"/>
                  </a:lnTo>
                  <a:lnTo>
                    <a:pt x="396" y="534"/>
                  </a:lnTo>
                  <a:lnTo>
                    <a:pt x="418" y="540"/>
                  </a:lnTo>
                  <a:lnTo>
                    <a:pt x="440" y="544"/>
                  </a:lnTo>
                  <a:lnTo>
                    <a:pt x="460" y="546"/>
                  </a:lnTo>
                  <a:lnTo>
                    <a:pt x="474" y="546"/>
                  </a:lnTo>
                  <a:lnTo>
                    <a:pt x="496" y="546"/>
                  </a:lnTo>
                  <a:lnTo>
                    <a:pt x="516" y="544"/>
                  </a:lnTo>
                  <a:lnTo>
                    <a:pt x="534" y="540"/>
                  </a:lnTo>
                  <a:lnTo>
                    <a:pt x="552" y="536"/>
                  </a:lnTo>
                  <a:lnTo>
                    <a:pt x="570" y="530"/>
                  </a:lnTo>
                  <a:lnTo>
                    <a:pt x="584" y="524"/>
                  </a:lnTo>
                  <a:lnTo>
                    <a:pt x="598" y="516"/>
                  </a:lnTo>
                  <a:lnTo>
                    <a:pt x="612" y="508"/>
                  </a:lnTo>
                  <a:lnTo>
                    <a:pt x="624" y="498"/>
                  </a:lnTo>
                  <a:lnTo>
                    <a:pt x="634" y="488"/>
                  </a:lnTo>
                  <a:lnTo>
                    <a:pt x="652" y="466"/>
                  </a:lnTo>
                  <a:lnTo>
                    <a:pt x="666" y="444"/>
                  </a:lnTo>
                  <a:lnTo>
                    <a:pt x="676" y="418"/>
                  </a:lnTo>
                  <a:lnTo>
                    <a:pt x="664" y="406"/>
                  </a:lnTo>
                  <a:close/>
                  <a:moveTo>
                    <a:pt x="460" y="198"/>
                  </a:moveTo>
                  <a:lnTo>
                    <a:pt x="460" y="198"/>
                  </a:lnTo>
                  <a:lnTo>
                    <a:pt x="466" y="198"/>
                  </a:lnTo>
                  <a:lnTo>
                    <a:pt x="478" y="200"/>
                  </a:lnTo>
                  <a:lnTo>
                    <a:pt x="492" y="206"/>
                  </a:lnTo>
                  <a:lnTo>
                    <a:pt x="504" y="214"/>
                  </a:lnTo>
                  <a:lnTo>
                    <a:pt x="514" y="226"/>
                  </a:lnTo>
                  <a:lnTo>
                    <a:pt x="522" y="240"/>
                  </a:lnTo>
                  <a:lnTo>
                    <a:pt x="528" y="256"/>
                  </a:lnTo>
                  <a:lnTo>
                    <a:pt x="532" y="272"/>
                  </a:lnTo>
                  <a:lnTo>
                    <a:pt x="532" y="292"/>
                  </a:lnTo>
                  <a:lnTo>
                    <a:pt x="460" y="292"/>
                  </a:lnTo>
                  <a:lnTo>
                    <a:pt x="388" y="292"/>
                  </a:lnTo>
                  <a:lnTo>
                    <a:pt x="390" y="272"/>
                  </a:lnTo>
                  <a:lnTo>
                    <a:pt x="396" y="254"/>
                  </a:lnTo>
                  <a:lnTo>
                    <a:pt x="404" y="240"/>
                  </a:lnTo>
                  <a:lnTo>
                    <a:pt x="412" y="226"/>
                  </a:lnTo>
                  <a:lnTo>
                    <a:pt x="424" y="216"/>
                  </a:lnTo>
                  <a:lnTo>
                    <a:pt x="434" y="206"/>
                  </a:lnTo>
                  <a:lnTo>
                    <a:pt x="448" y="202"/>
                  </a:lnTo>
                  <a:lnTo>
                    <a:pt x="460" y="1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0" name="Freeform 82"/>
            <p:cNvSpPr>
              <a:spLocks noEditPoints="1"/>
            </p:cNvSpPr>
            <p:nvPr/>
          </p:nvSpPr>
          <p:spPr bwMode="auto">
            <a:xfrm>
              <a:off x="1980" y="1636"/>
              <a:ext cx="2591" cy="1412"/>
            </a:xfrm>
            <a:custGeom>
              <a:avLst/>
              <a:gdLst>
                <a:gd name="T0" fmla="*/ 275889207 w 958"/>
                <a:gd name="T1" fmla="*/ 44819517 h 522"/>
                <a:gd name="T2" fmla="*/ 239409176 w 958"/>
                <a:gd name="T3" fmla="*/ 58155930 h 522"/>
                <a:gd name="T4" fmla="*/ 212920972 w 958"/>
                <a:gd name="T5" fmla="*/ 81352174 h 522"/>
                <a:gd name="T6" fmla="*/ 197171633 w 958"/>
                <a:gd name="T7" fmla="*/ 112033430 h 522"/>
                <a:gd name="T8" fmla="*/ 195637693 w 958"/>
                <a:gd name="T9" fmla="*/ 137789555 h 522"/>
                <a:gd name="T10" fmla="*/ 202196829 w 958"/>
                <a:gd name="T11" fmla="*/ 160202390 h 522"/>
                <a:gd name="T12" fmla="*/ 164076062 w 958"/>
                <a:gd name="T13" fmla="*/ 185958474 h 522"/>
                <a:gd name="T14" fmla="*/ 130053079 w 958"/>
                <a:gd name="T15" fmla="*/ 192588358 h 522"/>
                <a:gd name="T16" fmla="*/ 106026755 w 958"/>
                <a:gd name="T17" fmla="*/ 186758864 h 522"/>
                <a:gd name="T18" fmla="*/ 82132404 w 958"/>
                <a:gd name="T19" fmla="*/ 168491688 h 522"/>
                <a:gd name="T20" fmla="*/ 67116601 w 958"/>
                <a:gd name="T21" fmla="*/ 141208921 h 522"/>
                <a:gd name="T22" fmla="*/ 60505946 w 958"/>
                <a:gd name="T23" fmla="*/ 109536933 h 522"/>
                <a:gd name="T24" fmla="*/ 62990529 w 958"/>
                <a:gd name="T25" fmla="*/ 77196345 h 522"/>
                <a:gd name="T26" fmla="*/ 73692392 w 958"/>
                <a:gd name="T27" fmla="*/ 47247102 h 522"/>
                <a:gd name="T28" fmla="*/ 94535161 w 958"/>
                <a:gd name="T29" fmla="*/ 25756054 h 522"/>
                <a:gd name="T30" fmla="*/ 124206547 w 958"/>
                <a:gd name="T31" fmla="*/ 14869572 h 522"/>
                <a:gd name="T32" fmla="*/ 151679098 w 958"/>
                <a:gd name="T33" fmla="*/ 17466713 h 522"/>
                <a:gd name="T34" fmla="*/ 177403214 w 958"/>
                <a:gd name="T35" fmla="*/ 30680158 h 522"/>
                <a:gd name="T36" fmla="*/ 191494533 w 958"/>
                <a:gd name="T37" fmla="*/ 50666550 h 522"/>
                <a:gd name="T38" fmla="*/ 208034738 w 958"/>
                <a:gd name="T39" fmla="*/ 77196345 h 522"/>
                <a:gd name="T40" fmla="*/ 198866374 w 958"/>
                <a:gd name="T41" fmla="*/ 5853243 h 522"/>
                <a:gd name="T42" fmla="*/ 188105042 w 958"/>
                <a:gd name="T43" fmla="*/ 12413487 h 522"/>
                <a:gd name="T44" fmla="*/ 141713777 w 958"/>
                <a:gd name="T45" fmla="*/ 1696545 h 522"/>
                <a:gd name="T46" fmla="*/ 104500326 w 958"/>
                <a:gd name="T47" fmla="*/ 1696545 h 522"/>
                <a:gd name="T48" fmla="*/ 66320507 w 958"/>
                <a:gd name="T49" fmla="*/ 11682109 h 522"/>
                <a:gd name="T50" fmla="*/ 28944204 w 958"/>
                <a:gd name="T51" fmla="*/ 36533382 h 522"/>
                <a:gd name="T52" fmla="*/ 4128404 w 958"/>
                <a:gd name="T53" fmla="*/ 78119295 h 522"/>
                <a:gd name="T54" fmla="*/ 799240 w 958"/>
                <a:gd name="T55" fmla="*/ 122942058 h 522"/>
                <a:gd name="T56" fmla="*/ 17443908 w 958"/>
                <a:gd name="T57" fmla="*/ 170189374 h 522"/>
                <a:gd name="T58" fmla="*/ 49780653 w 958"/>
                <a:gd name="T59" fmla="*/ 200077857 h 522"/>
                <a:gd name="T60" fmla="*/ 89441593 w 958"/>
                <a:gd name="T61" fmla="*/ 214211177 h 522"/>
                <a:gd name="T62" fmla="*/ 116897371 w 958"/>
                <a:gd name="T63" fmla="*/ 216639744 h 522"/>
                <a:gd name="T64" fmla="*/ 159160156 w 958"/>
                <a:gd name="T65" fmla="*/ 207459209 h 522"/>
                <a:gd name="T66" fmla="*/ 200502087 w 958"/>
                <a:gd name="T67" fmla="*/ 179374978 h 522"/>
                <a:gd name="T68" fmla="*/ 223659834 w 958"/>
                <a:gd name="T69" fmla="*/ 189192663 h 522"/>
                <a:gd name="T70" fmla="*/ 268517195 w 958"/>
                <a:gd name="T71" fmla="*/ 211778485 h 522"/>
                <a:gd name="T72" fmla="*/ 306528796 w 958"/>
                <a:gd name="T73" fmla="*/ 215002862 h 522"/>
                <a:gd name="T74" fmla="*/ 343912785 w 958"/>
                <a:gd name="T75" fmla="*/ 205025259 h 522"/>
                <a:gd name="T76" fmla="*/ 373776859 w 958"/>
                <a:gd name="T77" fmla="*/ 184299106 h 522"/>
                <a:gd name="T78" fmla="*/ 392786218 w 958"/>
                <a:gd name="T79" fmla="*/ 155278192 h 522"/>
                <a:gd name="T80" fmla="*/ 396937927 w 958"/>
                <a:gd name="T81" fmla="*/ 129499900 h 522"/>
                <a:gd name="T82" fmla="*/ 389393252 w 958"/>
                <a:gd name="T83" fmla="*/ 95425781 h 522"/>
                <a:gd name="T84" fmla="*/ 367930406 w 958"/>
                <a:gd name="T85" fmla="*/ 68133255 h 522"/>
                <a:gd name="T86" fmla="*/ 335642281 w 958"/>
                <a:gd name="T87" fmla="*/ 49866590 h 522"/>
                <a:gd name="T88" fmla="*/ 295826816 w 958"/>
                <a:gd name="T89" fmla="*/ 43113597 h 522"/>
                <a:gd name="T90" fmla="*/ 290910984 w 958"/>
                <a:gd name="T91" fmla="*/ 199169798 h 522"/>
                <a:gd name="T92" fmla="*/ 271768992 w 958"/>
                <a:gd name="T93" fmla="*/ 190889091 h 522"/>
                <a:gd name="T94" fmla="*/ 256916406 w 958"/>
                <a:gd name="T95" fmla="*/ 173544854 h 522"/>
                <a:gd name="T96" fmla="*/ 247680622 w 958"/>
                <a:gd name="T97" fmla="*/ 149488597 h 522"/>
                <a:gd name="T98" fmla="*/ 245250245 w 958"/>
                <a:gd name="T99" fmla="*/ 128725470 h 522"/>
                <a:gd name="T100" fmla="*/ 249375366 w 958"/>
                <a:gd name="T101" fmla="*/ 100519325 h 522"/>
                <a:gd name="T102" fmla="*/ 260077353 w 958"/>
                <a:gd name="T103" fmla="*/ 78119295 h 522"/>
                <a:gd name="T104" fmla="*/ 275889207 w 958"/>
                <a:gd name="T105" fmla="*/ 62289433 h 522"/>
                <a:gd name="T106" fmla="*/ 295826816 w 958"/>
                <a:gd name="T107" fmla="*/ 57233178 h 522"/>
                <a:gd name="T108" fmla="*/ 310677660 w 958"/>
                <a:gd name="T109" fmla="*/ 60589729 h 522"/>
                <a:gd name="T110" fmla="*/ 327387847 w 958"/>
                <a:gd name="T111" fmla="*/ 73065847 h 522"/>
                <a:gd name="T112" fmla="*/ 338885528 w 958"/>
                <a:gd name="T113" fmla="*/ 94689275 h 522"/>
                <a:gd name="T114" fmla="*/ 344640185 w 958"/>
                <a:gd name="T115" fmla="*/ 121235900 h 522"/>
                <a:gd name="T116" fmla="*/ 343912785 w 958"/>
                <a:gd name="T117" fmla="*/ 142844853 h 522"/>
                <a:gd name="T118" fmla="*/ 333938044 w 958"/>
                <a:gd name="T119" fmla="*/ 173544854 h 522"/>
                <a:gd name="T120" fmla="*/ 319116875 w 958"/>
                <a:gd name="T121" fmla="*/ 190889091 h 522"/>
                <a:gd name="T122" fmla="*/ 300874006 w 958"/>
                <a:gd name="T123" fmla="*/ 199169798 h 52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958"/>
                <a:gd name="T187" fmla="*/ 0 h 522"/>
                <a:gd name="T188" fmla="*/ 958 w 958"/>
                <a:gd name="T189" fmla="*/ 522 h 52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958" h="522">
                  <a:moveTo>
                    <a:pt x="714" y="104"/>
                  </a:moveTo>
                  <a:lnTo>
                    <a:pt x="714" y="104"/>
                  </a:lnTo>
                  <a:lnTo>
                    <a:pt x="690" y="104"/>
                  </a:lnTo>
                  <a:lnTo>
                    <a:pt x="666" y="108"/>
                  </a:lnTo>
                  <a:lnTo>
                    <a:pt x="642" y="112"/>
                  </a:lnTo>
                  <a:lnTo>
                    <a:pt x="620" y="120"/>
                  </a:lnTo>
                  <a:lnTo>
                    <a:pt x="598" y="128"/>
                  </a:lnTo>
                  <a:lnTo>
                    <a:pt x="578" y="140"/>
                  </a:lnTo>
                  <a:lnTo>
                    <a:pt x="560" y="152"/>
                  </a:lnTo>
                  <a:lnTo>
                    <a:pt x="542" y="164"/>
                  </a:lnTo>
                  <a:lnTo>
                    <a:pt x="528" y="180"/>
                  </a:lnTo>
                  <a:lnTo>
                    <a:pt x="514" y="196"/>
                  </a:lnTo>
                  <a:lnTo>
                    <a:pt x="500" y="212"/>
                  </a:lnTo>
                  <a:lnTo>
                    <a:pt x="490" y="230"/>
                  </a:lnTo>
                  <a:lnTo>
                    <a:pt x="482" y="250"/>
                  </a:lnTo>
                  <a:lnTo>
                    <a:pt x="476" y="270"/>
                  </a:lnTo>
                  <a:lnTo>
                    <a:pt x="472" y="290"/>
                  </a:lnTo>
                  <a:lnTo>
                    <a:pt x="472" y="312"/>
                  </a:lnTo>
                  <a:lnTo>
                    <a:pt x="472" y="332"/>
                  </a:lnTo>
                  <a:lnTo>
                    <a:pt x="476" y="350"/>
                  </a:lnTo>
                  <a:lnTo>
                    <a:pt x="480" y="368"/>
                  </a:lnTo>
                  <a:lnTo>
                    <a:pt x="488" y="386"/>
                  </a:lnTo>
                  <a:lnTo>
                    <a:pt x="466" y="406"/>
                  </a:lnTo>
                  <a:lnTo>
                    <a:pt x="442" y="424"/>
                  </a:lnTo>
                  <a:lnTo>
                    <a:pt x="420" y="436"/>
                  </a:lnTo>
                  <a:lnTo>
                    <a:pt x="396" y="448"/>
                  </a:lnTo>
                  <a:lnTo>
                    <a:pt x="374" y="456"/>
                  </a:lnTo>
                  <a:lnTo>
                    <a:pt x="352" y="460"/>
                  </a:lnTo>
                  <a:lnTo>
                    <a:pt x="332" y="464"/>
                  </a:lnTo>
                  <a:lnTo>
                    <a:pt x="314" y="464"/>
                  </a:lnTo>
                  <a:lnTo>
                    <a:pt x="294" y="460"/>
                  </a:lnTo>
                  <a:lnTo>
                    <a:pt x="274" y="456"/>
                  </a:lnTo>
                  <a:lnTo>
                    <a:pt x="256" y="450"/>
                  </a:lnTo>
                  <a:lnTo>
                    <a:pt x="240" y="440"/>
                  </a:lnTo>
                  <a:lnTo>
                    <a:pt x="224" y="430"/>
                  </a:lnTo>
                  <a:lnTo>
                    <a:pt x="210" y="418"/>
                  </a:lnTo>
                  <a:lnTo>
                    <a:pt x="198" y="406"/>
                  </a:lnTo>
                  <a:lnTo>
                    <a:pt x="186" y="390"/>
                  </a:lnTo>
                  <a:lnTo>
                    <a:pt x="176" y="374"/>
                  </a:lnTo>
                  <a:lnTo>
                    <a:pt x="168" y="358"/>
                  </a:lnTo>
                  <a:lnTo>
                    <a:pt x="162" y="340"/>
                  </a:lnTo>
                  <a:lnTo>
                    <a:pt x="156" y="322"/>
                  </a:lnTo>
                  <a:lnTo>
                    <a:pt x="150" y="302"/>
                  </a:lnTo>
                  <a:lnTo>
                    <a:pt x="148" y="284"/>
                  </a:lnTo>
                  <a:lnTo>
                    <a:pt x="146" y="264"/>
                  </a:lnTo>
                  <a:lnTo>
                    <a:pt x="144" y="244"/>
                  </a:lnTo>
                  <a:lnTo>
                    <a:pt x="146" y="224"/>
                  </a:lnTo>
                  <a:lnTo>
                    <a:pt x="148" y="204"/>
                  </a:lnTo>
                  <a:lnTo>
                    <a:pt x="152" y="186"/>
                  </a:lnTo>
                  <a:lnTo>
                    <a:pt x="156" y="166"/>
                  </a:lnTo>
                  <a:lnTo>
                    <a:pt x="162" y="148"/>
                  </a:lnTo>
                  <a:lnTo>
                    <a:pt x="170" y="132"/>
                  </a:lnTo>
                  <a:lnTo>
                    <a:pt x="178" y="114"/>
                  </a:lnTo>
                  <a:lnTo>
                    <a:pt x="190" y="100"/>
                  </a:lnTo>
                  <a:lnTo>
                    <a:pt x="200" y="86"/>
                  </a:lnTo>
                  <a:lnTo>
                    <a:pt x="214" y="74"/>
                  </a:lnTo>
                  <a:lnTo>
                    <a:pt x="228" y="62"/>
                  </a:lnTo>
                  <a:lnTo>
                    <a:pt x="244" y="54"/>
                  </a:lnTo>
                  <a:lnTo>
                    <a:pt x="260" y="46"/>
                  </a:lnTo>
                  <a:lnTo>
                    <a:pt x="280" y="40"/>
                  </a:lnTo>
                  <a:lnTo>
                    <a:pt x="300" y="36"/>
                  </a:lnTo>
                  <a:lnTo>
                    <a:pt x="320" y="36"/>
                  </a:lnTo>
                  <a:lnTo>
                    <a:pt x="344" y="38"/>
                  </a:lnTo>
                  <a:lnTo>
                    <a:pt x="366" y="42"/>
                  </a:lnTo>
                  <a:lnTo>
                    <a:pt x="384" y="46"/>
                  </a:lnTo>
                  <a:lnTo>
                    <a:pt x="402" y="54"/>
                  </a:lnTo>
                  <a:lnTo>
                    <a:pt x="416" y="64"/>
                  </a:lnTo>
                  <a:lnTo>
                    <a:pt x="428" y="74"/>
                  </a:lnTo>
                  <a:lnTo>
                    <a:pt x="438" y="84"/>
                  </a:lnTo>
                  <a:lnTo>
                    <a:pt x="448" y="96"/>
                  </a:lnTo>
                  <a:lnTo>
                    <a:pt x="456" y="108"/>
                  </a:lnTo>
                  <a:lnTo>
                    <a:pt x="462" y="122"/>
                  </a:lnTo>
                  <a:lnTo>
                    <a:pt x="470" y="148"/>
                  </a:lnTo>
                  <a:lnTo>
                    <a:pt x="478" y="172"/>
                  </a:lnTo>
                  <a:lnTo>
                    <a:pt x="482" y="192"/>
                  </a:lnTo>
                  <a:lnTo>
                    <a:pt x="502" y="186"/>
                  </a:lnTo>
                  <a:lnTo>
                    <a:pt x="500" y="6"/>
                  </a:lnTo>
                  <a:lnTo>
                    <a:pt x="484" y="6"/>
                  </a:lnTo>
                  <a:lnTo>
                    <a:pt x="480" y="14"/>
                  </a:lnTo>
                  <a:lnTo>
                    <a:pt x="474" y="22"/>
                  </a:lnTo>
                  <a:lnTo>
                    <a:pt x="466" y="28"/>
                  </a:lnTo>
                  <a:lnTo>
                    <a:pt x="454" y="30"/>
                  </a:lnTo>
                  <a:lnTo>
                    <a:pt x="434" y="24"/>
                  </a:lnTo>
                  <a:lnTo>
                    <a:pt x="392" y="12"/>
                  </a:lnTo>
                  <a:lnTo>
                    <a:pt x="368" y="8"/>
                  </a:lnTo>
                  <a:lnTo>
                    <a:pt x="342" y="4"/>
                  </a:lnTo>
                  <a:lnTo>
                    <a:pt x="314" y="0"/>
                  </a:lnTo>
                  <a:lnTo>
                    <a:pt x="288" y="0"/>
                  </a:lnTo>
                  <a:lnTo>
                    <a:pt x="252" y="4"/>
                  </a:lnTo>
                  <a:lnTo>
                    <a:pt x="230" y="8"/>
                  </a:lnTo>
                  <a:lnTo>
                    <a:pt x="206" y="12"/>
                  </a:lnTo>
                  <a:lnTo>
                    <a:pt x="184" y="20"/>
                  </a:lnTo>
                  <a:lnTo>
                    <a:pt x="160" y="28"/>
                  </a:lnTo>
                  <a:lnTo>
                    <a:pt x="136" y="40"/>
                  </a:lnTo>
                  <a:lnTo>
                    <a:pt x="112" y="54"/>
                  </a:lnTo>
                  <a:lnTo>
                    <a:pt x="90" y="68"/>
                  </a:lnTo>
                  <a:lnTo>
                    <a:pt x="70" y="88"/>
                  </a:lnTo>
                  <a:lnTo>
                    <a:pt x="52" y="108"/>
                  </a:lnTo>
                  <a:lnTo>
                    <a:pt x="34" y="132"/>
                  </a:lnTo>
                  <a:lnTo>
                    <a:pt x="20" y="158"/>
                  </a:lnTo>
                  <a:lnTo>
                    <a:pt x="10" y="188"/>
                  </a:lnTo>
                  <a:lnTo>
                    <a:pt x="2" y="222"/>
                  </a:lnTo>
                  <a:lnTo>
                    <a:pt x="0" y="258"/>
                  </a:lnTo>
                  <a:lnTo>
                    <a:pt x="2" y="296"/>
                  </a:lnTo>
                  <a:lnTo>
                    <a:pt x="6" y="328"/>
                  </a:lnTo>
                  <a:lnTo>
                    <a:pt x="16" y="360"/>
                  </a:lnTo>
                  <a:lnTo>
                    <a:pt x="28" y="386"/>
                  </a:lnTo>
                  <a:lnTo>
                    <a:pt x="42" y="410"/>
                  </a:lnTo>
                  <a:lnTo>
                    <a:pt x="58" y="432"/>
                  </a:lnTo>
                  <a:lnTo>
                    <a:pt x="78" y="452"/>
                  </a:lnTo>
                  <a:lnTo>
                    <a:pt x="98" y="468"/>
                  </a:lnTo>
                  <a:lnTo>
                    <a:pt x="120" y="482"/>
                  </a:lnTo>
                  <a:lnTo>
                    <a:pt x="144" y="492"/>
                  </a:lnTo>
                  <a:lnTo>
                    <a:pt x="168" y="502"/>
                  </a:lnTo>
                  <a:lnTo>
                    <a:pt x="192" y="510"/>
                  </a:lnTo>
                  <a:lnTo>
                    <a:pt x="216" y="516"/>
                  </a:lnTo>
                  <a:lnTo>
                    <a:pt x="238" y="518"/>
                  </a:lnTo>
                  <a:lnTo>
                    <a:pt x="262" y="520"/>
                  </a:lnTo>
                  <a:lnTo>
                    <a:pt x="282" y="522"/>
                  </a:lnTo>
                  <a:lnTo>
                    <a:pt x="302" y="520"/>
                  </a:lnTo>
                  <a:lnTo>
                    <a:pt x="320" y="518"/>
                  </a:lnTo>
                  <a:lnTo>
                    <a:pt x="354" y="510"/>
                  </a:lnTo>
                  <a:lnTo>
                    <a:pt x="384" y="500"/>
                  </a:lnTo>
                  <a:lnTo>
                    <a:pt x="414" y="484"/>
                  </a:lnTo>
                  <a:lnTo>
                    <a:pt x="438" y="468"/>
                  </a:lnTo>
                  <a:lnTo>
                    <a:pt x="462" y="450"/>
                  </a:lnTo>
                  <a:lnTo>
                    <a:pt x="484" y="432"/>
                  </a:lnTo>
                  <a:lnTo>
                    <a:pt x="502" y="412"/>
                  </a:lnTo>
                  <a:lnTo>
                    <a:pt x="520" y="436"/>
                  </a:lnTo>
                  <a:lnTo>
                    <a:pt x="540" y="456"/>
                  </a:lnTo>
                  <a:lnTo>
                    <a:pt x="564" y="474"/>
                  </a:lnTo>
                  <a:lnTo>
                    <a:pt x="590" y="488"/>
                  </a:lnTo>
                  <a:lnTo>
                    <a:pt x="618" y="502"/>
                  </a:lnTo>
                  <a:lnTo>
                    <a:pt x="648" y="510"/>
                  </a:lnTo>
                  <a:lnTo>
                    <a:pt x="680" y="516"/>
                  </a:lnTo>
                  <a:lnTo>
                    <a:pt x="714" y="520"/>
                  </a:lnTo>
                  <a:lnTo>
                    <a:pt x="740" y="518"/>
                  </a:lnTo>
                  <a:lnTo>
                    <a:pt x="764" y="514"/>
                  </a:lnTo>
                  <a:lnTo>
                    <a:pt x="786" y="510"/>
                  </a:lnTo>
                  <a:lnTo>
                    <a:pt x="810" y="502"/>
                  </a:lnTo>
                  <a:lnTo>
                    <a:pt x="830" y="494"/>
                  </a:lnTo>
                  <a:lnTo>
                    <a:pt x="850" y="484"/>
                  </a:lnTo>
                  <a:lnTo>
                    <a:pt x="870" y="472"/>
                  </a:lnTo>
                  <a:lnTo>
                    <a:pt x="888" y="458"/>
                  </a:lnTo>
                  <a:lnTo>
                    <a:pt x="902" y="444"/>
                  </a:lnTo>
                  <a:lnTo>
                    <a:pt x="916" y="428"/>
                  </a:lnTo>
                  <a:lnTo>
                    <a:pt x="930" y="410"/>
                  </a:lnTo>
                  <a:lnTo>
                    <a:pt x="940" y="392"/>
                  </a:lnTo>
                  <a:lnTo>
                    <a:pt x="948" y="374"/>
                  </a:lnTo>
                  <a:lnTo>
                    <a:pt x="954" y="354"/>
                  </a:lnTo>
                  <a:lnTo>
                    <a:pt x="958" y="334"/>
                  </a:lnTo>
                  <a:lnTo>
                    <a:pt x="958" y="312"/>
                  </a:lnTo>
                  <a:lnTo>
                    <a:pt x="958" y="290"/>
                  </a:lnTo>
                  <a:lnTo>
                    <a:pt x="954" y="270"/>
                  </a:lnTo>
                  <a:lnTo>
                    <a:pt x="948" y="250"/>
                  </a:lnTo>
                  <a:lnTo>
                    <a:pt x="940" y="230"/>
                  </a:lnTo>
                  <a:lnTo>
                    <a:pt x="930" y="212"/>
                  </a:lnTo>
                  <a:lnTo>
                    <a:pt x="916" y="196"/>
                  </a:lnTo>
                  <a:lnTo>
                    <a:pt x="902" y="180"/>
                  </a:lnTo>
                  <a:lnTo>
                    <a:pt x="888" y="164"/>
                  </a:lnTo>
                  <a:lnTo>
                    <a:pt x="870" y="152"/>
                  </a:lnTo>
                  <a:lnTo>
                    <a:pt x="850" y="140"/>
                  </a:lnTo>
                  <a:lnTo>
                    <a:pt x="830" y="128"/>
                  </a:lnTo>
                  <a:lnTo>
                    <a:pt x="810" y="120"/>
                  </a:lnTo>
                  <a:lnTo>
                    <a:pt x="786" y="112"/>
                  </a:lnTo>
                  <a:lnTo>
                    <a:pt x="764" y="108"/>
                  </a:lnTo>
                  <a:lnTo>
                    <a:pt x="740" y="104"/>
                  </a:lnTo>
                  <a:lnTo>
                    <a:pt x="714" y="104"/>
                  </a:lnTo>
                  <a:close/>
                  <a:moveTo>
                    <a:pt x="714" y="482"/>
                  </a:moveTo>
                  <a:lnTo>
                    <a:pt x="714" y="482"/>
                  </a:lnTo>
                  <a:lnTo>
                    <a:pt x="702" y="480"/>
                  </a:lnTo>
                  <a:lnTo>
                    <a:pt x="690" y="478"/>
                  </a:lnTo>
                  <a:lnTo>
                    <a:pt x="678" y="474"/>
                  </a:lnTo>
                  <a:lnTo>
                    <a:pt x="666" y="468"/>
                  </a:lnTo>
                  <a:lnTo>
                    <a:pt x="656" y="460"/>
                  </a:lnTo>
                  <a:lnTo>
                    <a:pt x="646" y="452"/>
                  </a:lnTo>
                  <a:lnTo>
                    <a:pt x="636" y="442"/>
                  </a:lnTo>
                  <a:lnTo>
                    <a:pt x="628" y="430"/>
                  </a:lnTo>
                  <a:lnTo>
                    <a:pt x="620" y="418"/>
                  </a:lnTo>
                  <a:lnTo>
                    <a:pt x="614" y="406"/>
                  </a:lnTo>
                  <a:lnTo>
                    <a:pt x="608" y="392"/>
                  </a:lnTo>
                  <a:lnTo>
                    <a:pt x="602" y="376"/>
                  </a:lnTo>
                  <a:lnTo>
                    <a:pt x="598" y="360"/>
                  </a:lnTo>
                  <a:lnTo>
                    <a:pt x="596" y="344"/>
                  </a:lnTo>
                  <a:lnTo>
                    <a:pt x="594" y="328"/>
                  </a:lnTo>
                  <a:lnTo>
                    <a:pt x="592" y="310"/>
                  </a:lnTo>
                  <a:lnTo>
                    <a:pt x="594" y="292"/>
                  </a:lnTo>
                  <a:lnTo>
                    <a:pt x="596" y="276"/>
                  </a:lnTo>
                  <a:lnTo>
                    <a:pt x="598" y="258"/>
                  </a:lnTo>
                  <a:lnTo>
                    <a:pt x="602" y="242"/>
                  </a:lnTo>
                  <a:lnTo>
                    <a:pt x="608" y="228"/>
                  </a:lnTo>
                  <a:lnTo>
                    <a:pt x="614" y="214"/>
                  </a:lnTo>
                  <a:lnTo>
                    <a:pt x="620" y="200"/>
                  </a:lnTo>
                  <a:lnTo>
                    <a:pt x="628" y="188"/>
                  </a:lnTo>
                  <a:lnTo>
                    <a:pt x="636" y="176"/>
                  </a:lnTo>
                  <a:lnTo>
                    <a:pt x="646" y="166"/>
                  </a:lnTo>
                  <a:lnTo>
                    <a:pt x="656" y="158"/>
                  </a:lnTo>
                  <a:lnTo>
                    <a:pt x="666" y="150"/>
                  </a:lnTo>
                  <a:lnTo>
                    <a:pt x="678" y="146"/>
                  </a:lnTo>
                  <a:lnTo>
                    <a:pt x="690" y="140"/>
                  </a:lnTo>
                  <a:lnTo>
                    <a:pt x="702" y="138"/>
                  </a:lnTo>
                  <a:lnTo>
                    <a:pt x="714" y="138"/>
                  </a:lnTo>
                  <a:lnTo>
                    <a:pt x="726" y="138"/>
                  </a:lnTo>
                  <a:lnTo>
                    <a:pt x="738" y="140"/>
                  </a:lnTo>
                  <a:lnTo>
                    <a:pt x="750" y="146"/>
                  </a:lnTo>
                  <a:lnTo>
                    <a:pt x="760" y="150"/>
                  </a:lnTo>
                  <a:lnTo>
                    <a:pt x="770" y="158"/>
                  </a:lnTo>
                  <a:lnTo>
                    <a:pt x="780" y="166"/>
                  </a:lnTo>
                  <a:lnTo>
                    <a:pt x="790" y="176"/>
                  </a:lnTo>
                  <a:lnTo>
                    <a:pt x="798" y="188"/>
                  </a:lnTo>
                  <a:lnTo>
                    <a:pt x="806" y="200"/>
                  </a:lnTo>
                  <a:lnTo>
                    <a:pt x="812" y="214"/>
                  </a:lnTo>
                  <a:lnTo>
                    <a:pt x="818" y="228"/>
                  </a:lnTo>
                  <a:lnTo>
                    <a:pt x="824" y="242"/>
                  </a:lnTo>
                  <a:lnTo>
                    <a:pt x="828" y="258"/>
                  </a:lnTo>
                  <a:lnTo>
                    <a:pt x="830" y="276"/>
                  </a:lnTo>
                  <a:lnTo>
                    <a:pt x="832" y="292"/>
                  </a:lnTo>
                  <a:lnTo>
                    <a:pt x="834" y="310"/>
                  </a:lnTo>
                  <a:lnTo>
                    <a:pt x="832" y="328"/>
                  </a:lnTo>
                  <a:lnTo>
                    <a:pt x="830" y="344"/>
                  </a:lnTo>
                  <a:lnTo>
                    <a:pt x="828" y="360"/>
                  </a:lnTo>
                  <a:lnTo>
                    <a:pt x="824" y="376"/>
                  </a:lnTo>
                  <a:lnTo>
                    <a:pt x="812" y="406"/>
                  </a:lnTo>
                  <a:lnTo>
                    <a:pt x="806" y="418"/>
                  </a:lnTo>
                  <a:lnTo>
                    <a:pt x="798" y="430"/>
                  </a:lnTo>
                  <a:lnTo>
                    <a:pt x="790" y="442"/>
                  </a:lnTo>
                  <a:lnTo>
                    <a:pt x="780" y="452"/>
                  </a:lnTo>
                  <a:lnTo>
                    <a:pt x="770" y="460"/>
                  </a:lnTo>
                  <a:lnTo>
                    <a:pt x="760" y="468"/>
                  </a:lnTo>
                  <a:lnTo>
                    <a:pt x="750" y="474"/>
                  </a:lnTo>
                  <a:lnTo>
                    <a:pt x="738" y="478"/>
                  </a:lnTo>
                  <a:lnTo>
                    <a:pt x="726" y="480"/>
                  </a:lnTo>
                  <a:lnTo>
                    <a:pt x="714" y="4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1" name="Freeform 83"/>
            <p:cNvSpPr>
              <a:spLocks noEditPoints="1"/>
            </p:cNvSpPr>
            <p:nvPr/>
          </p:nvSpPr>
          <p:spPr bwMode="auto">
            <a:xfrm>
              <a:off x="4994" y="1918"/>
              <a:ext cx="1314" cy="1125"/>
            </a:xfrm>
            <a:custGeom>
              <a:avLst/>
              <a:gdLst>
                <a:gd name="T0" fmla="*/ 89841027 w 486"/>
                <a:gd name="T1" fmla="*/ 0 h 416"/>
                <a:gd name="T2" fmla="*/ 61012175 w 486"/>
                <a:gd name="T3" fmla="*/ 6567923 h 416"/>
                <a:gd name="T4" fmla="*/ 36278926 w 486"/>
                <a:gd name="T5" fmla="*/ 19922200 h 416"/>
                <a:gd name="T6" fmla="*/ 17386940 w 486"/>
                <a:gd name="T7" fmla="*/ 38078735 h 416"/>
                <a:gd name="T8" fmla="*/ 4114807 w 486"/>
                <a:gd name="T9" fmla="*/ 60421043 h 416"/>
                <a:gd name="T10" fmla="*/ 0 w 486"/>
                <a:gd name="T11" fmla="*/ 86172677 h 416"/>
                <a:gd name="T12" fmla="*/ 1690937 w 486"/>
                <a:gd name="T13" fmla="*/ 103434244 h 416"/>
                <a:gd name="T14" fmla="*/ 12360774 w 486"/>
                <a:gd name="T15" fmla="*/ 126680890 h 416"/>
                <a:gd name="T16" fmla="*/ 29744577 w 486"/>
                <a:gd name="T17" fmla="*/ 146433659 h 416"/>
                <a:gd name="T18" fmla="*/ 52768088 w 486"/>
                <a:gd name="T19" fmla="*/ 161409313 h 416"/>
                <a:gd name="T20" fmla="*/ 80088765 w 486"/>
                <a:gd name="T21" fmla="*/ 169671088 h 416"/>
                <a:gd name="T22" fmla="*/ 99778106 w 486"/>
                <a:gd name="T23" fmla="*/ 172126374 h 416"/>
                <a:gd name="T24" fmla="*/ 130310483 w 486"/>
                <a:gd name="T25" fmla="*/ 167977631 h 416"/>
                <a:gd name="T26" fmla="*/ 155926897 w 486"/>
                <a:gd name="T27" fmla="*/ 157287313 h 416"/>
                <a:gd name="T28" fmla="*/ 177420087 w 486"/>
                <a:gd name="T29" fmla="*/ 140592497 h 416"/>
                <a:gd name="T30" fmla="*/ 192287753 w 486"/>
                <a:gd name="T31" fmla="*/ 119208526 h 416"/>
                <a:gd name="T32" fmla="*/ 199714633 w 486"/>
                <a:gd name="T33" fmla="*/ 95172439 h 416"/>
                <a:gd name="T34" fmla="*/ 199714633 w 486"/>
                <a:gd name="T35" fmla="*/ 76952694 h 416"/>
                <a:gd name="T36" fmla="*/ 192287753 w 486"/>
                <a:gd name="T37" fmla="*/ 52159392 h 416"/>
                <a:gd name="T38" fmla="*/ 177420087 w 486"/>
                <a:gd name="T39" fmla="*/ 31510395 h 416"/>
                <a:gd name="T40" fmla="*/ 155926897 w 486"/>
                <a:gd name="T41" fmla="*/ 14829642 h 416"/>
                <a:gd name="T42" fmla="*/ 130310483 w 486"/>
                <a:gd name="T43" fmla="*/ 3350334 h 416"/>
                <a:gd name="T44" fmla="*/ 99778106 w 486"/>
                <a:gd name="T45" fmla="*/ 0 h 416"/>
                <a:gd name="T46" fmla="*/ 99778106 w 486"/>
                <a:gd name="T47" fmla="*/ 156389165 h 416"/>
                <a:gd name="T48" fmla="*/ 84992337 w 486"/>
                <a:gd name="T49" fmla="*/ 153162776 h 416"/>
                <a:gd name="T50" fmla="*/ 71720167 w 486"/>
                <a:gd name="T51" fmla="*/ 144001790 h 416"/>
                <a:gd name="T52" fmla="*/ 61012175 w 486"/>
                <a:gd name="T53" fmla="*/ 129898969 h 416"/>
                <a:gd name="T54" fmla="*/ 53562290 w 486"/>
                <a:gd name="T55" fmla="*/ 112600298 h 416"/>
                <a:gd name="T56" fmla="*/ 50344217 w 486"/>
                <a:gd name="T57" fmla="*/ 92726954 h 416"/>
                <a:gd name="T58" fmla="*/ 50344217 w 486"/>
                <a:gd name="T59" fmla="*/ 77742736 h 416"/>
                <a:gd name="T60" fmla="*/ 53562290 w 486"/>
                <a:gd name="T61" fmla="*/ 57094150 h 416"/>
                <a:gd name="T62" fmla="*/ 61012175 w 486"/>
                <a:gd name="T63" fmla="*/ 39772047 h 416"/>
                <a:gd name="T64" fmla="*/ 71720167 w 486"/>
                <a:gd name="T65" fmla="*/ 25692547 h 416"/>
                <a:gd name="T66" fmla="*/ 84992337 w 486"/>
                <a:gd name="T67" fmla="*/ 17429725 h 416"/>
                <a:gd name="T68" fmla="*/ 99778106 w 486"/>
                <a:gd name="T69" fmla="*/ 14080670 h 416"/>
                <a:gd name="T70" fmla="*/ 109711938 w 486"/>
                <a:gd name="T71" fmla="*/ 14829642 h 416"/>
                <a:gd name="T72" fmla="*/ 123755045 w 486"/>
                <a:gd name="T73" fmla="*/ 22342367 h 416"/>
                <a:gd name="T74" fmla="*/ 134425290 w 486"/>
                <a:gd name="T75" fmla="*/ 34729529 h 416"/>
                <a:gd name="T76" fmla="*/ 143565715 w 486"/>
                <a:gd name="T77" fmla="*/ 51261169 h 416"/>
                <a:gd name="T78" fmla="*/ 148468476 w 486"/>
                <a:gd name="T79" fmla="*/ 71174813 h 416"/>
                <a:gd name="T80" fmla="*/ 149388303 w 486"/>
                <a:gd name="T81" fmla="*/ 85214404 h 416"/>
                <a:gd name="T82" fmla="*/ 146946642 w 486"/>
                <a:gd name="T83" fmla="*/ 105862960 h 416"/>
                <a:gd name="T84" fmla="*/ 137760366 w 486"/>
                <a:gd name="T85" fmla="*/ 129898969 h 416"/>
                <a:gd name="T86" fmla="*/ 127895313 w 486"/>
                <a:gd name="T87" fmla="*/ 144001790 h 416"/>
                <a:gd name="T88" fmla="*/ 114736842 w 486"/>
                <a:gd name="T89" fmla="*/ 153162776 h 416"/>
                <a:gd name="T90" fmla="*/ 99778106 w 486"/>
                <a:gd name="T91" fmla="*/ 156389165 h 41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86"/>
                <a:gd name="T139" fmla="*/ 0 h 416"/>
                <a:gd name="T140" fmla="*/ 486 w 486"/>
                <a:gd name="T141" fmla="*/ 416 h 41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86" h="416">
                  <a:moveTo>
                    <a:pt x="242" y="0"/>
                  </a:moveTo>
                  <a:lnTo>
                    <a:pt x="242" y="0"/>
                  </a:lnTo>
                  <a:lnTo>
                    <a:pt x="218" y="0"/>
                  </a:lnTo>
                  <a:lnTo>
                    <a:pt x="194" y="4"/>
                  </a:lnTo>
                  <a:lnTo>
                    <a:pt x="170" y="8"/>
                  </a:lnTo>
                  <a:lnTo>
                    <a:pt x="148" y="16"/>
                  </a:lnTo>
                  <a:lnTo>
                    <a:pt x="128" y="24"/>
                  </a:lnTo>
                  <a:lnTo>
                    <a:pt x="108" y="36"/>
                  </a:lnTo>
                  <a:lnTo>
                    <a:pt x="88" y="48"/>
                  </a:lnTo>
                  <a:lnTo>
                    <a:pt x="72" y="60"/>
                  </a:lnTo>
                  <a:lnTo>
                    <a:pt x="56" y="76"/>
                  </a:lnTo>
                  <a:lnTo>
                    <a:pt x="42" y="92"/>
                  </a:lnTo>
                  <a:lnTo>
                    <a:pt x="30" y="108"/>
                  </a:lnTo>
                  <a:lnTo>
                    <a:pt x="20" y="126"/>
                  </a:lnTo>
                  <a:lnTo>
                    <a:pt x="10" y="146"/>
                  </a:lnTo>
                  <a:lnTo>
                    <a:pt x="4" y="166"/>
                  </a:lnTo>
                  <a:lnTo>
                    <a:pt x="2" y="186"/>
                  </a:lnTo>
                  <a:lnTo>
                    <a:pt x="0" y="208"/>
                  </a:lnTo>
                  <a:lnTo>
                    <a:pt x="2" y="230"/>
                  </a:lnTo>
                  <a:lnTo>
                    <a:pt x="4" y="250"/>
                  </a:lnTo>
                  <a:lnTo>
                    <a:pt x="10" y="270"/>
                  </a:lnTo>
                  <a:lnTo>
                    <a:pt x="20" y="288"/>
                  </a:lnTo>
                  <a:lnTo>
                    <a:pt x="30" y="306"/>
                  </a:lnTo>
                  <a:lnTo>
                    <a:pt x="42" y="324"/>
                  </a:lnTo>
                  <a:lnTo>
                    <a:pt x="56" y="338"/>
                  </a:lnTo>
                  <a:lnTo>
                    <a:pt x="72" y="354"/>
                  </a:lnTo>
                  <a:lnTo>
                    <a:pt x="88" y="366"/>
                  </a:lnTo>
                  <a:lnTo>
                    <a:pt x="108" y="378"/>
                  </a:lnTo>
                  <a:lnTo>
                    <a:pt x="128" y="390"/>
                  </a:lnTo>
                  <a:lnTo>
                    <a:pt x="148" y="398"/>
                  </a:lnTo>
                  <a:lnTo>
                    <a:pt x="170" y="406"/>
                  </a:lnTo>
                  <a:lnTo>
                    <a:pt x="194" y="410"/>
                  </a:lnTo>
                  <a:lnTo>
                    <a:pt x="218" y="414"/>
                  </a:lnTo>
                  <a:lnTo>
                    <a:pt x="242" y="416"/>
                  </a:lnTo>
                  <a:lnTo>
                    <a:pt x="268" y="414"/>
                  </a:lnTo>
                  <a:lnTo>
                    <a:pt x="292" y="410"/>
                  </a:lnTo>
                  <a:lnTo>
                    <a:pt x="316" y="406"/>
                  </a:lnTo>
                  <a:lnTo>
                    <a:pt x="338" y="398"/>
                  </a:lnTo>
                  <a:lnTo>
                    <a:pt x="358" y="390"/>
                  </a:lnTo>
                  <a:lnTo>
                    <a:pt x="378" y="380"/>
                  </a:lnTo>
                  <a:lnTo>
                    <a:pt x="398" y="368"/>
                  </a:lnTo>
                  <a:lnTo>
                    <a:pt x="414" y="354"/>
                  </a:lnTo>
                  <a:lnTo>
                    <a:pt x="430" y="340"/>
                  </a:lnTo>
                  <a:lnTo>
                    <a:pt x="444" y="324"/>
                  </a:lnTo>
                  <a:lnTo>
                    <a:pt x="456" y="306"/>
                  </a:lnTo>
                  <a:lnTo>
                    <a:pt x="466" y="288"/>
                  </a:lnTo>
                  <a:lnTo>
                    <a:pt x="474" y="270"/>
                  </a:lnTo>
                  <a:lnTo>
                    <a:pt x="480" y="250"/>
                  </a:lnTo>
                  <a:lnTo>
                    <a:pt x="484" y="230"/>
                  </a:lnTo>
                  <a:lnTo>
                    <a:pt x="486" y="208"/>
                  </a:lnTo>
                  <a:lnTo>
                    <a:pt x="484" y="186"/>
                  </a:lnTo>
                  <a:lnTo>
                    <a:pt x="480" y="166"/>
                  </a:lnTo>
                  <a:lnTo>
                    <a:pt x="474" y="146"/>
                  </a:lnTo>
                  <a:lnTo>
                    <a:pt x="466" y="126"/>
                  </a:lnTo>
                  <a:lnTo>
                    <a:pt x="456" y="108"/>
                  </a:lnTo>
                  <a:lnTo>
                    <a:pt x="444" y="92"/>
                  </a:lnTo>
                  <a:lnTo>
                    <a:pt x="430" y="76"/>
                  </a:lnTo>
                  <a:lnTo>
                    <a:pt x="414" y="60"/>
                  </a:lnTo>
                  <a:lnTo>
                    <a:pt x="398" y="48"/>
                  </a:lnTo>
                  <a:lnTo>
                    <a:pt x="378" y="36"/>
                  </a:lnTo>
                  <a:lnTo>
                    <a:pt x="358" y="24"/>
                  </a:lnTo>
                  <a:lnTo>
                    <a:pt x="338" y="16"/>
                  </a:lnTo>
                  <a:lnTo>
                    <a:pt x="316" y="8"/>
                  </a:lnTo>
                  <a:lnTo>
                    <a:pt x="292" y="4"/>
                  </a:lnTo>
                  <a:lnTo>
                    <a:pt x="268" y="0"/>
                  </a:lnTo>
                  <a:lnTo>
                    <a:pt x="242" y="0"/>
                  </a:lnTo>
                  <a:close/>
                  <a:moveTo>
                    <a:pt x="242" y="378"/>
                  </a:moveTo>
                  <a:lnTo>
                    <a:pt x="242" y="378"/>
                  </a:lnTo>
                  <a:lnTo>
                    <a:pt x="230" y="376"/>
                  </a:lnTo>
                  <a:lnTo>
                    <a:pt x="218" y="374"/>
                  </a:lnTo>
                  <a:lnTo>
                    <a:pt x="206" y="370"/>
                  </a:lnTo>
                  <a:lnTo>
                    <a:pt x="196" y="364"/>
                  </a:lnTo>
                  <a:lnTo>
                    <a:pt x="184" y="356"/>
                  </a:lnTo>
                  <a:lnTo>
                    <a:pt x="174" y="348"/>
                  </a:lnTo>
                  <a:lnTo>
                    <a:pt x="166" y="338"/>
                  </a:lnTo>
                  <a:lnTo>
                    <a:pt x="156" y="326"/>
                  </a:lnTo>
                  <a:lnTo>
                    <a:pt x="148" y="314"/>
                  </a:lnTo>
                  <a:lnTo>
                    <a:pt x="142" y="302"/>
                  </a:lnTo>
                  <a:lnTo>
                    <a:pt x="136" y="288"/>
                  </a:lnTo>
                  <a:lnTo>
                    <a:pt x="130" y="272"/>
                  </a:lnTo>
                  <a:lnTo>
                    <a:pt x="126" y="256"/>
                  </a:lnTo>
                  <a:lnTo>
                    <a:pt x="124" y="240"/>
                  </a:lnTo>
                  <a:lnTo>
                    <a:pt x="122" y="224"/>
                  </a:lnTo>
                  <a:lnTo>
                    <a:pt x="122" y="206"/>
                  </a:lnTo>
                  <a:lnTo>
                    <a:pt x="122" y="188"/>
                  </a:lnTo>
                  <a:lnTo>
                    <a:pt x="124" y="172"/>
                  </a:lnTo>
                  <a:lnTo>
                    <a:pt x="126" y="154"/>
                  </a:lnTo>
                  <a:lnTo>
                    <a:pt x="130" y="138"/>
                  </a:lnTo>
                  <a:lnTo>
                    <a:pt x="136" y="124"/>
                  </a:lnTo>
                  <a:lnTo>
                    <a:pt x="142" y="110"/>
                  </a:lnTo>
                  <a:lnTo>
                    <a:pt x="148" y="96"/>
                  </a:lnTo>
                  <a:lnTo>
                    <a:pt x="156" y="84"/>
                  </a:lnTo>
                  <a:lnTo>
                    <a:pt x="166" y="72"/>
                  </a:lnTo>
                  <a:lnTo>
                    <a:pt x="174" y="62"/>
                  </a:lnTo>
                  <a:lnTo>
                    <a:pt x="184" y="54"/>
                  </a:lnTo>
                  <a:lnTo>
                    <a:pt x="196" y="46"/>
                  </a:lnTo>
                  <a:lnTo>
                    <a:pt x="206" y="42"/>
                  </a:lnTo>
                  <a:lnTo>
                    <a:pt x="218" y="36"/>
                  </a:lnTo>
                  <a:lnTo>
                    <a:pt x="230" y="34"/>
                  </a:lnTo>
                  <a:lnTo>
                    <a:pt x="242" y="34"/>
                  </a:lnTo>
                  <a:lnTo>
                    <a:pt x="254" y="34"/>
                  </a:lnTo>
                  <a:lnTo>
                    <a:pt x="266" y="36"/>
                  </a:lnTo>
                  <a:lnTo>
                    <a:pt x="278" y="42"/>
                  </a:lnTo>
                  <a:lnTo>
                    <a:pt x="288" y="46"/>
                  </a:lnTo>
                  <a:lnTo>
                    <a:pt x="300" y="54"/>
                  </a:lnTo>
                  <a:lnTo>
                    <a:pt x="310" y="62"/>
                  </a:lnTo>
                  <a:lnTo>
                    <a:pt x="318" y="72"/>
                  </a:lnTo>
                  <a:lnTo>
                    <a:pt x="326" y="84"/>
                  </a:lnTo>
                  <a:lnTo>
                    <a:pt x="334" y="96"/>
                  </a:lnTo>
                  <a:lnTo>
                    <a:pt x="342" y="110"/>
                  </a:lnTo>
                  <a:lnTo>
                    <a:pt x="348" y="124"/>
                  </a:lnTo>
                  <a:lnTo>
                    <a:pt x="352" y="138"/>
                  </a:lnTo>
                  <a:lnTo>
                    <a:pt x="356" y="154"/>
                  </a:lnTo>
                  <a:lnTo>
                    <a:pt x="360" y="172"/>
                  </a:lnTo>
                  <a:lnTo>
                    <a:pt x="362" y="188"/>
                  </a:lnTo>
                  <a:lnTo>
                    <a:pt x="362" y="206"/>
                  </a:lnTo>
                  <a:lnTo>
                    <a:pt x="362" y="224"/>
                  </a:lnTo>
                  <a:lnTo>
                    <a:pt x="360" y="240"/>
                  </a:lnTo>
                  <a:lnTo>
                    <a:pt x="356" y="256"/>
                  </a:lnTo>
                  <a:lnTo>
                    <a:pt x="352" y="272"/>
                  </a:lnTo>
                  <a:lnTo>
                    <a:pt x="342" y="302"/>
                  </a:lnTo>
                  <a:lnTo>
                    <a:pt x="334" y="314"/>
                  </a:lnTo>
                  <a:lnTo>
                    <a:pt x="326" y="326"/>
                  </a:lnTo>
                  <a:lnTo>
                    <a:pt x="318" y="338"/>
                  </a:lnTo>
                  <a:lnTo>
                    <a:pt x="310" y="348"/>
                  </a:lnTo>
                  <a:lnTo>
                    <a:pt x="300" y="356"/>
                  </a:lnTo>
                  <a:lnTo>
                    <a:pt x="288" y="364"/>
                  </a:lnTo>
                  <a:lnTo>
                    <a:pt x="278" y="370"/>
                  </a:lnTo>
                  <a:lnTo>
                    <a:pt x="266" y="374"/>
                  </a:lnTo>
                  <a:lnTo>
                    <a:pt x="254" y="376"/>
                  </a:lnTo>
                  <a:lnTo>
                    <a:pt x="242" y="3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2" name="Freeform 84"/>
            <p:cNvSpPr>
              <a:spLocks noEditPoints="1"/>
            </p:cNvSpPr>
            <p:nvPr/>
          </p:nvSpPr>
          <p:spPr bwMode="auto">
            <a:xfrm>
              <a:off x="9305" y="1918"/>
              <a:ext cx="1315" cy="1125"/>
            </a:xfrm>
            <a:custGeom>
              <a:avLst/>
              <a:gdLst>
                <a:gd name="T0" fmla="*/ 90814425 w 486"/>
                <a:gd name="T1" fmla="*/ 0 h 416"/>
                <a:gd name="T2" fmla="*/ 61580011 w 486"/>
                <a:gd name="T3" fmla="*/ 6567923 h 416"/>
                <a:gd name="T4" fmla="*/ 36658339 w 486"/>
                <a:gd name="T5" fmla="*/ 19922200 h 416"/>
                <a:gd name="T6" fmla="*/ 16619598 w 486"/>
                <a:gd name="T7" fmla="*/ 38078735 h 416"/>
                <a:gd name="T8" fmla="*/ 4165452 w 486"/>
                <a:gd name="T9" fmla="*/ 60421043 h 416"/>
                <a:gd name="T10" fmla="*/ 0 w 486"/>
                <a:gd name="T11" fmla="*/ 86172677 h 416"/>
                <a:gd name="T12" fmla="*/ 1704194 w 486"/>
                <a:gd name="T13" fmla="*/ 103434244 h 416"/>
                <a:gd name="T14" fmla="*/ 11715384 w 486"/>
                <a:gd name="T15" fmla="*/ 126680890 h 416"/>
                <a:gd name="T16" fmla="*/ 29087989 w 486"/>
                <a:gd name="T17" fmla="*/ 146433659 h 416"/>
                <a:gd name="T18" fmla="*/ 52515843 w 486"/>
                <a:gd name="T19" fmla="*/ 161409313 h 416"/>
                <a:gd name="T20" fmla="*/ 80874353 w 486"/>
                <a:gd name="T21" fmla="*/ 169671088 h 416"/>
                <a:gd name="T22" fmla="*/ 100852174 w 486"/>
                <a:gd name="T23" fmla="*/ 172126374 h 416"/>
                <a:gd name="T24" fmla="*/ 111663433 w 486"/>
                <a:gd name="T25" fmla="*/ 171367859 h 416"/>
                <a:gd name="T26" fmla="*/ 140899609 w 486"/>
                <a:gd name="T27" fmla="*/ 164650889 h 416"/>
                <a:gd name="T28" fmla="*/ 165841452 w 486"/>
                <a:gd name="T29" fmla="*/ 152241209 h 416"/>
                <a:gd name="T30" fmla="*/ 184958703 w 486"/>
                <a:gd name="T31" fmla="*/ 134046841 h 416"/>
                <a:gd name="T32" fmla="*/ 198336615 w 486"/>
                <a:gd name="T33" fmla="*/ 111682214 h 416"/>
                <a:gd name="T34" fmla="*/ 202479760 w 486"/>
                <a:gd name="T35" fmla="*/ 86172677 h 416"/>
                <a:gd name="T36" fmla="*/ 200776635 w 486"/>
                <a:gd name="T37" fmla="*/ 68682775 h 416"/>
                <a:gd name="T38" fmla="*/ 190034944 w 486"/>
                <a:gd name="T39" fmla="*/ 44684578 h 416"/>
                <a:gd name="T40" fmla="*/ 172426726 w 486"/>
                <a:gd name="T41" fmla="*/ 24771040 h 416"/>
                <a:gd name="T42" fmla="*/ 149224966 w 486"/>
                <a:gd name="T43" fmla="*/ 9955009 h 416"/>
                <a:gd name="T44" fmla="*/ 120875928 w 486"/>
                <a:gd name="T45" fmla="*/ 1693788 h 416"/>
                <a:gd name="T46" fmla="*/ 100852174 w 486"/>
                <a:gd name="T47" fmla="*/ 0 h 416"/>
                <a:gd name="T48" fmla="*/ 95781478 w 486"/>
                <a:gd name="T49" fmla="*/ 155591486 h 416"/>
                <a:gd name="T50" fmla="*/ 80874353 w 486"/>
                <a:gd name="T51" fmla="*/ 150547438 h 416"/>
                <a:gd name="T52" fmla="*/ 68357355 w 486"/>
                <a:gd name="T53" fmla="*/ 139857553 h 416"/>
                <a:gd name="T54" fmla="*/ 58322255 w 486"/>
                <a:gd name="T55" fmla="*/ 124987592 h 416"/>
                <a:gd name="T56" fmla="*/ 52515843 w 486"/>
                <a:gd name="T57" fmla="*/ 105862960 h 416"/>
                <a:gd name="T58" fmla="*/ 50014296 w 486"/>
                <a:gd name="T59" fmla="*/ 85214404 h 416"/>
                <a:gd name="T60" fmla="*/ 50816010 w 486"/>
                <a:gd name="T61" fmla="*/ 71174813 h 416"/>
                <a:gd name="T62" fmla="*/ 55882784 w 486"/>
                <a:gd name="T63" fmla="*/ 51261169 h 416"/>
                <a:gd name="T64" fmla="*/ 64992471 w 486"/>
                <a:gd name="T65" fmla="*/ 34729529 h 416"/>
                <a:gd name="T66" fmla="*/ 76668567 w 486"/>
                <a:gd name="T67" fmla="*/ 22342367 h 416"/>
                <a:gd name="T68" fmla="*/ 90814425 w 486"/>
                <a:gd name="T69" fmla="*/ 14829642 h 416"/>
                <a:gd name="T70" fmla="*/ 100852174 w 486"/>
                <a:gd name="T71" fmla="*/ 14080670 h 416"/>
                <a:gd name="T72" fmla="*/ 115805240 w 486"/>
                <a:gd name="T73" fmla="*/ 17429725 h 416"/>
                <a:gd name="T74" fmla="*/ 128273185 w 486"/>
                <a:gd name="T75" fmla="*/ 25692547 h 416"/>
                <a:gd name="T76" fmla="*/ 139196565 w 486"/>
                <a:gd name="T77" fmla="*/ 39772047 h 416"/>
                <a:gd name="T78" fmla="*/ 146597385 w 486"/>
                <a:gd name="T79" fmla="*/ 57094150 h 416"/>
                <a:gd name="T80" fmla="*/ 149964175 w 486"/>
                <a:gd name="T81" fmla="*/ 77742736 h 416"/>
                <a:gd name="T82" fmla="*/ 149964175 w 486"/>
                <a:gd name="T83" fmla="*/ 92726954 h 416"/>
                <a:gd name="T84" fmla="*/ 146597385 w 486"/>
                <a:gd name="T85" fmla="*/ 112600298 h 416"/>
                <a:gd name="T86" fmla="*/ 135783039 w 486"/>
                <a:gd name="T87" fmla="*/ 134945621 h 416"/>
                <a:gd name="T88" fmla="*/ 124116486 w 486"/>
                <a:gd name="T89" fmla="*/ 147329754 h 416"/>
                <a:gd name="T90" fmla="*/ 110863618 w 486"/>
                <a:gd name="T91" fmla="*/ 154695472 h 416"/>
                <a:gd name="T92" fmla="*/ 100852174 w 486"/>
                <a:gd name="T93" fmla="*/ 156389165 h 41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486"/>
                <a:gd name="T142" fmla="*/ 0 h 416"/>
                <a:gd name="T143" fmla="*/ 486 w 486"/>
                <a:gd name="T144" fmla="*/ 416 h 41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486" h="416">
                  <a:moveTo>
                    <a:pt x="242" y="0"/>
                  </a:moveTo>
                  <a:lnTo>
                    <a:pt x="242" y="0"/>
                  </a:lnTo>
                  <a:lnTo>
                    <a:pt x="218" y="0"/>
                  </a:lnTo>
                  <a:lnTo>
                    <a:pt x="194" y="4"/>
                  </a:lnTo>
                  <a:lnTo>
                    <a:pt x="170" y="10"/>
                  </a:lnTo>
                  <a:lnTo>
                    <a:pt x="148" y="16"/>
                  </a:lnTo>
                  <a:lnTo>
                    <a:pt x="126" y="24"/>
                  </a:lnTo>
                  <a:lnTo>
                    <a:pt x="106" y="36"/>
                  </a:lnTo>
                  <a:lnTo>
                    <a:pt x="88" y="48"/>
                  </a:lnTo>
                  <a:lnTo>
                    <a:pt x="70" y="60"/>
                  </a:lnTo>
                  <a:lnTo>
                    <a:pt x="54" y="76"/>
                  </a:lnTo>
                  <a:lnTo>
                    <a:pt x="40" y="92"/>
                  </a:lnTo>
                  <a:lnTo>
                    <a:pt x="28" y="108"/>
                  </a:lnTo>
                  <a:lnTo>
                    <a:pt x="18" y="126"/>
                  </a:lnTo>
                  <a:lnTo>
                    <a:pt x="10" y="146"/>
                  </a:lnTo>
                  <a:lnTo>
                    <a:pt x="4" y="166"/>
                  </a:lnTo>
                  <a:lnTo>
                    <a:pt x="0" y="186"/>
                  </a:lnTo>
                  <a:lnTo>
                    <a:pt x="0" y="208"/>
                  </a:lnTo>
                  <a:lnTo>
                    <a:pt x="0" y="230"/>
                  </a:lnTo>
                  <a:lnTo>
                    <a:pt x="4" y="250"/>
                  </a:lnTo>
                  <a:lnTo>
                    <a:pt x="10" y="270"/>
                  </a:lnTo>
                  <a:lnTo>
                    <a:pt x="18" y="288"/>
                  </a:lnTo>
                  <a:lnTo>
                    <a:pt x="28" y="306"/>
                  </a:lnTo>
                  <a:lnTo>
                    <a:pt x="40" y="324"/>
                  </a:lnTo>
                  <a:lnTo>
                    <a:pt x="54" y="338"/>
                  </a:lnTo>
                  <a:lnTo>
                    <a:pt x="70" y="354"/>
                  </a:lnTo>
                  <a:lnTo>
                    <a:pt x="88" y="366"/>
                  </a:lnTo>
                  <a:lnTo>
                    <a:pt x="106" y="378"/>
                  </a:lnTo>
                  <a:lnTo>
                    <a:pt x="126" y="390"/>
                  </a:lnTo>
                  <a:lnTo>
                    <a:pt x="148" y="398"/>
                  </a:lnTo>
                  <a:lnTo>
                    <a:pt x="170" y="406"/>
                  </a:lnTo>
                  <a:lnTo>
                    <a:pt x="194" y="410"/>
                  </a:lnTo>
                  <a:lnTo>
                    <a:pt x="218" y="414"/>
                  </a:lnTo>
                  <a:lnTo>
                    <a:pt x="242" y="416"/>
                  </a:lnTo>
                  <a:lnTo>
                    <a:pt x="244" y="416"/>
                  </a:lnTo>
                  <a:lnTo>
                    <a:pt x="268" y="414"/>
                  </a:lnTo>
                  <a:lnTo>
                    <a:pt x="292" y="410"/>
                  </a:lnTo>
                  <a:lnTo>
                    <a:pt x="316" y="406"/>
                  </a:lnTo>
                  <a:lnTo>
                    <a:pt x="338" y="398"/>
                  </a:lnTo>
                  <a:lnTo>
                    <a:pt x="360" y="390"/>
                  </a:lnTo>
                  <a:lnTo>
                    <a:pt x="380" y="380"/>
                  </a:lnTo>
                  <a:lnTo>
                    <a:pt x="398" y="368"/>
                  </a:lnTo>
                  <a:lnTo>
                    <a:pt x="414" y="354"/>
                  </a:lnTo>
                  <a:lnTo>
                    <a:pt x="430" y="340"/>
                  </a:lnTo>
                  <a:lnTo>
                    <a:pt x="444" y="324"/>
                  </a:lnTo>
                  <a:lnTo>
                    <a:pt x="456" y="306"/>
                  </a:lnTo>
                  <a:lnTo>
                    <a:pt x="468" y="288"/>
                  </a:lnTo>
                  <a:lnTo>
                    <a:pt x="476" y="270"/>
                  </a:lnTo>
                  <a:lnTo>
                    <a:pt x="482" y="250"/>
                  </a:lnTo>
                  <a:lnTo>
                    <a:pt x="486" y="230"/>
                  </a:lnTo>
                  <a:lnTo>
                    <a:pt x="486" y="208"/>
                  </a:lnTo>
                  <a:lnTo>
                    <a:pt x="486" y="186"/>
                  </a:lnTo>
                  <a:lnTo>
                    <a:pt x="482" y="166"/>
                  </a:lnTo>
                  <a:lnTo>
                    <a:pt x="476" y="146"/>
                  </a:lnTo>
                  <a:lnTo>
                    <a:pt x="466" y="126"/>
                  </a:lnTo>
                  <a:lnTo>
                    <a:pt x="456" y="108"/>
                  </a:lnTo>
                  <a:lnTo>
                    <a:pt x="444" y="92"/>
                  </a:lnTo>
                  <a:lnTo>
                    <a:pt x="430" y="76"/>
                  </a:lnTo>
                  <a:lnTo>
                    <a:pt x="414" y="60"/>
                  </a:lnTo>
                  <a:lnTo>
                    <a:pt x="396" y="48"/>
                  </a:lnTo>
                  <a:lnTo>
                    <a:pt x="378" y="36"/>
                  </a:lnTo>
                  <a:lnTo>
                    <a:pt x="358" y="24"/>
                  </a:lnTo>
                  <a:lnTo>
                    <a:pt x="336" y="16"/>
                  </a:lnTo>
                  <a:lnTo>
                    <a:pt x="314" y="10"/>
                  </a:lnTo>
                  <a:lnTo>
                    <a:pt x="290" y="4"/>
                  </a:lnTo>
                  <a:lnTo>
                    <a:pt x="266" y="0"/>
                  </a:lnTo>
                  <a:lnTo>
                    <a:pt x="242" y="0"/>
                  </a:lnTo>
                  <a:close/>
                  <a:moveTo>
                    <a:pt x="242" y="378"/>
                  </a:moveTo>
                  <a:lnTo>
                    <a:pt x="242" y="378"/>
                  </a:lnTo>
                  <a:lnTo>
                    <a:pt x="230" y="376"/>
                  </a:lnTo>
                  <a:lnTo>
                    <a:pt x="218" y="374"/>
                  </a:lnTo>
                  <a:lnTo>
                    <a:pt x="206" y="370"/>
                  </a:lnTo>
                  <a:lnTo>
                    <a:pt x="194" y="364"/>
                  </a:lnTo>
                  <a:lnTo>
                    <a:pt x="184" y="356"/>
                  </a:lnTo>
                  <a:lnTo>
                    <a:pt x="174" y="348"/>
                  </a:lnTo>
                  <a:lnTo>
                    <a:pt x="164" y="338"/>
                  </a:lnTo>
                  <a:lnTo>
                    <a:pt x="156" y="326"/>
                  </a:lnTo>
                  <a:lnTo>
                    <a:pt x="148" y="314"/>
                  </a:lnTo>
                  <a:lnTo>
                    <a:pt x="140" y="302"/>
                  </a:lnTo>
                  <a:lnTo>
                    <a:pt x="134" y="288"/>
                  </a:lnTo>
                  <a:lnTo>
                    <a:pt x="130" y="272"/>
                  </a:lnTo>
                  <a:lnTo>
                    <a:pt x="126" y="256"/>
                  </a:lnTo>
                  <a:lnTo>
                    <a:pt x="122" y="240"/>
                  </a:lnTo>
                  <a:lnTo>
                    <a:pt x="120" y="224"/>
                  </a:lnTo>
                  <a:lnTo>
                    <a:pt x="120" y="206"/>
                  </a:lnTo>
                  <a:lnTo>
                    <a:pt x="120" y="188"/>
                  </a:lnTo>
                  <a:lnTo>
                    <a:pt x="122" y="172"/>
                  </a:lnTo>
                  <a:lnTo>
                    <a:pt x="126" y="154"/>
                  </a:lnTo>
                  <a:lnTo>
                    <a:pt x="130" y="138"/>
                  </a:lnTo>
                  <a:lnTo>
                    <a:pt x="134" y="124"/>
                  </a:lnTo>
                  <a:lnTo>
                    <a:pt x="140" y="110"/>
                  </a:lnTo>
                  <a:lnTo>
                    <a:pt x="148" y="96"/>
                  </a:lnTo>
                  <a:lnTo>
                    <a:pt x="156" y="84"/>
                  </a:lnTo>
                  <a:lnTo>
                    <a:pt x="164" y="72"/>
                  </a:lnTo>
                  <a:lnTo>
                    <a:pt x="174" y="62"/>
                  </a:lnTo>
                  <a:lnTo>
                    <a:pt x="184" y="54"/>
                  </a:lnTo>
                  <a:lnTo>
                    <a:pt x="194" y="46"/>
                  </a:lnTo>
                  <a:lnTo>
                    <a:pt x="206" y="42"/>
                  </a:lnTo>
                  <a:lnTo>
                    <a:pt x="218" y="36"/>
                  </a:lnTo>
                  <a:lnTo>
                    <a:pt x="230" y="34"/>
                  </a:lnTo>
                  <a:lnTo>
                    <a:pt x="242" y="34"/>
                  </a:lnTo>
                  <a:lnTo>
                    <a:pt x="254" y="34"/>
                  </a:lnTo>
                  <a:lnTo>
                    <a:pt x="266" y="36"/>
                  </a:lnTo>
                  <a:lnTo>
                    <a:pt x="278" y="42"/>
                  </a:lnTo>
                  <a:lnTo>
                    <a:pt x="288" y="46"/>
                  </a:lnTo>
                  <a:lnTo>
                    <a:pt x="298" y="54"/>
                  </a:lnTo>
                  <a:lnTo>
                    <a:pt x="308" y="62"/>
                  </a:lnTo>
                  <a:lnTo>
                    <a:pt x="318" y="72"/>
                  </a:lnTo>
                  <a:lnTo>
                    <a:pt x="326" y="84"/>
                  </a:lnTo>
                  <a:lnTo>
                    <a:pt x="334" y="96"/>
                  </a:lnTo>
                  <a:lnTo>
                    <a:pt x="340" y="110"/>
                  </a:lnTo>
                  <a:lnTo>
                    <a:pt x="346" y="124"/>
                  </a:lnTo>
                  <a:lnTo>
                    <a:pt x="352" y="138"/>
                  </a:lnTo>
                  <a:lnTo>
                    <a:pt x="356" y="154"/>
                  </a:lnTo>
                  <a:lnTo>
                    <a:pt x="358" y="172"/>
                  </a:lnTo>
                  <a:lnTo>
                    <a:pt x="360" y="188"/>
                  </a:lnTo>
                  <a:lnTo>
                    <a:pt x="362" y="206"/>
                  </a:lnTo>
                  <a:lnTo>
                    <a:pt x="360" y="224"/>
                  </a:lnTo>
                  <a:lnTo>
                    <a:pt x="358" y="240"/>
                  </a:lnTo>
                  <a:lnTo>
                    <a:pt x="356" y="256"/>
                  </a:lnTo>
                  <a:lnTo>
                    <a:pt x="352" y="272"/>
                  </a:lnTo>
                  <a:lnTo>
                    <a:pt x="340" y="302"/>
                  </a:lnTo>
                  <a:lnTo>
                    <a:pt x="334" y="314"/>
                  </a:lnTo>
                  <a:lnTo>
                    <a:pt x="326" y="326"/>
                  </a:lnTo>
                  <a:lnTo>
                    <a:pt x="318" y="338"/>
                  </a:lnTo>
                  <a:lnTo>
                    <a:pt x="308" y="348"/>
                  </a:lnTo>
                  <a:lnTo>
                    <a:pt x="298" y="356"/>
                  </a:lnTo>
                  <a:lnTo>
                    <a:pt x="288" y="364"/>
                  </a:lnTo>
                  <a:lnTo>
                    <a:pt x="278" y="370"/>
                  </a:lnTo>
                  <a:lnTo>
                    <a:pt x="266" y="374"/>
                  </a:lnTo>
                  <a:lnTo>
                    <a:pt x="254" y="376"/>
                  </a:lnTo>
                  <a:lnTo>
                    <a:pt x="242" y="3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Freeform 85"/>
            <p:cNvSpPr>
              <a:spLocks noEditPoints="1"/>
            </p:cNvSpPr>
            <p:nvPr/>
          </p:nvSpPr>
          <p:spPr bwMode="auto">
            <a:xfrm>
              <a:off x="7099" y="1950"/>
              <a:ext cx="1109" cy="1087"/>
            </a:xfrm>
            <a:custGeom>
              <a:avLst/>
              <a:gdLst>
                <a:gd name="T0" fmla="*/ 150166049 w 410"/>
                <a:gd name="T1" fmla="*/ 44633074 h 402"/>
                <a:gd name="T2" fmla="*/ 146919403 w 410"/>
                <a:gd name="T3" fmla="*/ 31467357 h 402"/>
                <a:gd name="T4" fmla="*/ 136936201 w 410"/>
                <a:gd name="T5" fmla="*/ 18932844 h 402"/>
                <a:gd name="T6" fmla="*/ 107863696 w 410"/>
                <a:gd name="T7" fmla="*/ 3346162 h 402"/>
                <a:gd name="T8" fmla="*/ 84651604 w 410"/>
                <a:gd name="T9" fmla="*/ 0 h 402"/>
                <a:gd name="T10" fmla="*/ 62259225 w 410"/>
                <a:gd name="T11" fmla="*/ 2426411 h 402"/>
                <a:gd name="T12" fmla="*/ 35723038 w 410"/>
                <a:gd name="T13" fmla="*/ 14062825 h 402"/>
                <a:gd name="T14" fmla="*/ 23143075 w 410"/>
                <a:gd name="T15" fmla="*/ 25654409 h 402"/>
                <a:gd name="T16" fmla="*/ 14129612 w 410"/>
                <a:gd name="T17" fmla="*/ 40514121 h 402"/>
                <a:gd name="T18" fmla="*/ 9983240 w 410"/>
                <a:gd name="T19" fmla="*/ 59446973 h 402"/>
                <a:gd name="T20" fmla="*/ 23143075 w 410"/>
                <a:gd name="T21" fmla="*/ 45358871 h 402"/>
                <a:gd name="T22" fmla="*/ 47232499 w 410"/>
                <a:gd name="T23" fmla="*/ 32995669 h 402"/>
                <a:gd name="T24" fmla="*/ 73769176 w 410"/>
                <a:gd name="T25" fmla="*/ 32261205 h 402"/>
                <a:gd name="T26" fmla="*/ 82224636 w 410"/>
                <a:gd name="T27" fmla="*/ 34687617 h 402"/>
                <a:gd name="T28" fmla="*/ 92935647 w 410"/>
                <a:gd name="T29" fmla="*/ 42940943 h 402"/>
                <a:gd name="T30" fmla="*/ 98780778 w 410"/>
                <a:gd name="T31" fmla="*/ 57915620 h 402"/>
                <a:gd name="T32" fmla="*/ 92935647 w 410"/>
                <a:gd name="T33" fmla="*/ 66903409 h 402"/>
                <a:gd name="T34" fmla="*/ 34822562 w 410"/>
                <a:gd name="T35" fmla="*/ 83393134 h 402"/>
                <a:gd name="T36" fmla="*/ 18997294 w 410"/>
                <a:gd name="T37" fmla="*/ 89994233 h 402"/>
                <a:gd name="T38" fmla="*/ 4131433 w 410"/>
                <a:gd name="T39" fmla="*/ 105703771 h 402"/>
                <a:gd name="T40" fmla="*/ 0 w 410"/>
                <a:gd name="T41" fmla="*/ 125599278 h 402"/>
                <a:gd name="T42" fmla="*/ 3395187 w 410"/>
                <a:gd name="T43" fmla="*/ 139619731 h 402"/>
                <a:gd name="T44" fmla="*/ 17461976 w 410"/>
                <a:gd name="T45" fmla="*/ 158589679 h 402"/>
                <a:gd name="T46" fmla="*/ 34822562 w 410"/>
                <a:gd name="T47" fmla="*/ 165319916 h 402"/>
                <a:gd name="T48" fmla="*/ 45706269 w 410"/>
                <a:gd name="T49" fmla="*/ 166053349 h 402"/>
                <a:gd name="T50" fmla="*/ 73769176 w 410"/>
                <a:gd name="T51" fmla="*/ 159483607 h 402"/>
                <a:gd name="T52" fmla="*/ 87906954 w 410"/>
                <a:gd name="T53" fmla="*/ 151990473 h 402"/>
                <a:gd name="T54" fmla="*/ 100476931 w 410"/>
                <a:gd name="T55" fmla="*/ 141310633 h 402"/>
                <a:gd name="T56" fmla="*/ 111196468 w 410"/>
                <a:gd name="T57" fmla="*/ 157065713 h 402"/>
                <a:gd name="T58" fmla="*/ 125325642 w 410"/>
                <a:gd name="T59" fmla="*/ 164362328 h 402"/>
                <a:gd name="T60" fmla="*/ 136036632 w 410"/>
                <a:gd name="T61" fmla="*/ 166053349 h 402"/>
                <a:gd name="T62" fmla="*/ 151065375 w 410"/>
                <a:gd name="T63" fmla="*/ 161184235 h 402"/>
                <a:gd name="T64" fmla="*/ 164272264 w 410"/>
                <a:gd name="T65" fmla="*/ 149538582 h 402"/>
                <a:gd name="T66" fmla="*/ 170122986 w 410"/>
                <a:gd name="T67" fmla="*/ 139619731 h 402"/>
                <a:gd name="T68" fmla="*/ 157690712 w 410"/>
                <a:gd name="T69" fmla="*/ 141310633 h 402"/>
                <a:gd name="T70" fmla="*/ 151065375 w 410"/>
                <a:gd name="T71" fmla="*/ 134581654 h 402"/>
                <a:gd name="T72" fmla="*/ 150166049 w 410"/>
                <a:gd name="T73" fmla="*/ 126327371 h 402"/>
                <a:gd name="T74" fmla="*/ 99517040 w 410"/>
                <a:gd name="T75" fmla="*/ 122215182 h 402"/>
                <a:gd name="T76" fmla="*/ 92935647 w 410"/>
                <a:gd name="T77" fmla="*/ 135484048 h 402"/>
                <a:gd name="T78" fmla="*/ 79619854 w 410"/>
                <a:gd name="T79" fmla="*/ 142105549 h 402"/>
                <a:gd name="T80" fmla="*/ 68109903 w 410"/>
                <a:gd name="T81" fmla="*/ 142105549 h 402"/>
                <a:gd name="T82" fmla="*/ 53980451 w 410"/>
                <a:gd name="T83" fmla="*/ 133852134 h 402"/>
                <a:gd name="T84" fmla="*/ 48929840 w 410"/>
                <a:gd name="T85" fmla="*/ 119766368 h 402"/>
                <a:gd name="T86" fmla="*/ 49851297 w 410"/>
                <a:gd name="T87" fmla="*/ 108130125 h 402"/>
                <a:gd name="T88" fmla="*/ 58135333 w 410"/>
                <a:gd name="T89" fmla="*/ 95758270 h 402"/>
                <a:gd name="T90" fmla="*/ 99517040 w 410"/>
                <a:gd name="T91" fmla="*/ 77620069 h 40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10"/>
                <a:gd name="T139" fmla="*/ 0 h 402"/>
                <a:gd name="T140" fmla="*/ 410 w 410"/>
                <a:gd name="T141" fmla="*/ 402 h 40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10" h="402">
                  <a:moveTo>
                    <a:pt x="362" y="306"/>
                  </a:moveTo>
                  <a:lnTo>
                    <a:pt x="362" y="108"/>
                  </a:lnTo>
                  <a:lnTo>
                    <a:pt x="360" y="98"/>
                  </a:lnTo>
                  <a:lnTo>
                    <a:pt x="358" y="86"/>
                  </a:lnTo>
                  <a:lnTo>
                    <a:pt x="354" y="76"/>
                  </a:lnTo>
                  <a:lnTo>
                    <a:pt x="348" y="64"/>
                  </a:lnTo>
                  <a:lnTo>
                    <a:pt x="340" y="56"/>
                  </a:lnTo>
                  <a:lnTo>
                    <a:pt x="330" y="46"/>
                  </a:lnTo>
                  <a:lnTo>
                    <a:pt x="310" y="30"/>
                  </a:lnTo>
                  <a:lnTo>
                    <a:pt x="286" y="18"/>
                  </a:lnTo>
                  <a:lnTo>
                    <a:pt x="260" y="8"/>
                  </a:lnTo>
                  <a:lnTo>
                    <a:pt x="232" y="2"/>
                  </a:lnTo>
                  <a:lnTo>
                    <a:pt x="204" y="0"/>
                  </a:lnTo>
                  <a:lnTo>
                    <a:pt x="178" y="2"/>
                  </a:lnTo>
                  <a:lnTo>
                    <a:pt x="150" y="6"/>
                  </a:lnTo>
                  <a:lnTo>
                    <a:pt x="124" y="14"/>
                  </a:lnTo>
                  <a:lnTo>
                    <a:pt x="98" y="26"/>
                  </a:lnTo>
                  <a:lnTo>
                    <a:pt x="86" y="34"/>
                  </a:lnTo>
                  <a:lnTo>
                    <a:pt x="76" y="42"/>
                  </a:lnTo>
                  <a:lnTo>
                    <a:pt x="66" y="50"/>
                  </a:lnTo>
                  <a:lnTo>
                    <a:pt x="56" y="62"/>
                  </a:lnTo>
                  <a:lnTo>
                    <a:pt x="48" y="72"/>
                  </a:lnTo>
                  <a:lnTo>
                    <a:pt x="40" y="84"/>
                  </a:lnTo>
                  <a:lnTo>
                    <a:pt x="34" y="98"/>
                  </a:lnTo>
                  <a:lnTo>
                    <a:pt x="28" y="112"/>
                  </a:lnTo>
                  <a:lnTo>
                    <a:pt x="26" y="128"/>
                  </a:lnTo>
                  <a:lnTo>
                    <a:pt x="24" y="144"/>
                  </a:lnTo>
                  <a:lnTo>
                    <a:pt x="40" y="126"/>
                  </a:lnTo>
                  <a:lnTo>
                    <a:pt x="56" y="110"/>
                  </a:lnTo>
                  <a:lnTo>
                    <a:pt x="74" y="96"/>
                  </a:lnTo>
                  <a:lnTo>
                    <a:pt x="94" y="86"/>
                  </a:lnTo>
                  <a:lnTo>
                    <a:pt x="114" y="80"/>
                  </a:lnTo>
                  <a:lnTo>
                    <a:pt x="134" y="76"/>
                  </a:lnTo>
                  <a:lnTo>
                    <a:pt x="156" y="76"/>
                  </a:lnTo>
                  <a:lnTo>
                    <a:pt x="178" y="78"/>
                  </a:lnTo>
                  <a:lnTo>
                    <a:pt x="192" y="82"/>
                  </a:lnTo>
                  <a:lnTo>
                    <a:pt x="198" y="84"/>
                  </a:lnTo>
                  <a:lnTo>
                    <a:pt x="214" y="94"/>
                  </a:lnTo>
                  <a:lnTo>
                    <a:pt x="224" y="104"/>
                  </a:lnTo>
                  <a:lnTo>
                    <a:pt x="232" y="116"/>
                  </a:lnTo>
                  <a:lnTo>
                    <a:pt x="238" y="128"/>
                  </a:lnTo>
                  <a:lnTo>
                    <a:pt x="238" y="140"/>
                  </a:lnTo>
                  <a:lnTo>
                    <a:pt x="236" y="150"/>
                  </a:lnTo>
                  <a:lnTo>
                    <a:pt x="228" y="158"/>
                  </a:lnTo>
                  <a:lnTo>
                    <a:pt x="224" y="162"/>
                  </a:lnTo>
                  <a:lnTo>
                    <a:pt x="218" y="164"/>
                  </a:lnTo>
                  <a:lnTo>
                    <a:pt x="178" y="176"/>
                  </a:lnTo>
                  <a:lnTo>
                    <a:pt x="84" y="202"/>
                  </a:lnTo>
                  <a:lnTo>
                    <a:pt x="64" y="210"/>
                  </a:lnTo>
                  <a:lnTo>
                    <a:pt x="46" y="218"/>
                  </a:lnTo>
                  <a:lnTo>
                    <a:pt x="32" y="230"/>
                  </a:lnTo>
                  <a:lnTo>
                    <a:pt x="20" y="242"/>
                  </a:lnTo>
                  <a:lnTo>
                    <a:pt x="10" y="256"/>
                  </a:lnTo>
                  <a:lnTo>
                    <a:pt x="4" y="270"/>
                  </a:lnTo>
                  <a:lnTo>
                    <a:pt x="0" y="286"/>
                  </a:lnTo>
                  <a:lnTo>
                    <a:pt x="0" y="304"/>
                  </a:lnTo>
                  <a:lnTo>
                    <a:pt x="2" y="322"/>
                  </a:lnTo>
                  <a:lnTo>
                    <a:pt x="8" y="338"/>
                  </a:lnTo>
                  <a:lnTo>
                    <a:pt x="16" y="356"/>
                  </a:lnTo>
                  <a:lnTo>
                    <a:pt x="28" y="370"/>
                  </a:lnTo>
                  <a:lnTo>
                    <a:pt x="42" y="384"/>
                  </a:lnTo>
                  <a:lnTo>
                    <a:pt x="62" y="394"/>
                  </a:lnTo>
                  <a:lnTo>
                    <a:pt x="72" y="396"/>
                  </a:lnTo>
                  <a:lnTo>
                    <a:pt x="84" y="400"/>
                  </a:lnTo>
                  <a:lnTo>
                    <a:pt x="98" y="400"/>
                  </a:lnTo>
                  <a:lnTo>
                    <a:pt x="110" y="402"/>
                  </a:lnTo>
                  <a:lnTo>
                    <a:pt x="144" y="396"/>
                  </a:lnTo>
                  <a:lnTo>
                    <a:pt x="162" y="392"/>
                  </a:lnTo>
                  <a:lnTo>
                    <a:pt x="178" y="386"/>
                  </a:lnTo>
                  <a:lnTo>
                    <a:pt x="194" y="376"/>
                  </a:lnTo>
                  <a:lnTo>
                    <a:pt x="212" y="368"/>
                  </a:lnTo>
                  <a:lnTo>
                    <a:pt x="226" y="356"/>
                  </a:lnTo>
                  <a:lnTo>
                    <a:pt x="242" y="342"/>
                  </a:lnTo>
                  <a:lnTo>
                    <a:pt x="250" y="356"/>
                  </a:lnTo>
                  <a:lnTo>
                    <a:pt x="258" y="368"/>
                  </a:lnTo>
                  <a:lnTo>
                    <a:pt x="268" y="380"/>
                  </a:lnTo>
                  <a:lnTo>
                    <a:pt x="278" y="388"/>
                  </a:lnTo>
                  <a:lnTo>
                    <a:pt x="290" y="394"/>
                  </a:lnTo>
                  <a:lnTo>
                    <a:pt x="302" y="398"/>
                  </a:lnTo>
                  <a:lnTo>
                    <a:pt x="314" y="400"/>
                  </a:lnTo>
                  <a:lnTo>
                    <a:pt x="328" y="402"/>
                  </a:lnTo>
                  <a:lnTo>
                    <a:pt x="340" y="400"/>
                  </a:lnTo>
                  <a:lnTo>
                    <a:pt x="352" y="396"/>
                  </a:lnTo>
                  <a:lnTo>
                    <a:pt x="364" y="390"/>
                  </a:lnTo>
                  <a:lnTo>
                    <a:pt x="376" y="382"/>
                  </a:lnTo>
                  <a:lnTo>
                    <a:pt x="388" y="374"/>
                  </a:lnTo>
                  <a:lnTo>
                    <a:pt x="396" y="362"/>
                  </a:lnTo>
                  <a:lnTo>
                    <a:pt x="404" y="350"/>
                  </a:lnTo>
                  <a:lnTo>
                    <a:pt x="410" y="338"/>
                  </a:lnTo>
                  <a:lnTo>
                    <a:pt x="398" y="342"/>
                  </a:lnTo>
                  <a:lnTo>
                    <a:pt x="388" y="342"/>
                  </a:lnTo>
                  <a:lnTo>
                    <a:pt x="380" y="342"/>
                  </a:lnTo>
                  <a:lnTo>
                    <a:pt x="374" y="338"/>
                  </a:lnTo>
                  <a:lnTo>
                    <a:pt x="368" y="334"/>
                  </a:lnTo>
                  <a:lnTo>
                    <a:pt x="364" y="326"/>
                  </a:lnTo>
                  <a:lnTo>
                    <a:pt x="362" y="316"/>
                  </a:lnTo>
                  <a:lnTo>
                    <a:pt x="362" y="306"/>
                  </a:lnTo>
                  <a:close/>
                  <a:moveTo>
                    <a:pt x="240" y="282"/>
                  </a:moveTo>
                  <a:lnTo>
                    <a:pt x="240" y="282"/>
                  </a:lnTo>
                  <a:lnTo>
                    <a:pt x="240" y="296"/>
                  </a:lnTo>
                  <a:lnTo>
                    <a:pt x="236" y="308"/>
                  </a:lnTo>
                  <a:lnTo>
                    <a:pt x="232" y="320"/>
                  </a:lnTo>
                  <a:lnTo>
                    <a:pt x="224" y="328"/>
                  </a:lnTo>
                  <a:lnTo>
                    <a:pt x="216" y="336"/>
                  </a:lnTo>
                  <a:lnTo>
                    <a:pt x="204" y="342"/>
                  </a:lnTo>
                  <a:lnTo>
                    <a:pt x="192" y="344"/>
                  </a:lnTo>
                  <a:lnTo>
                    <a:pt x="178" y="346"/>
                  </a:lnTo>
                  <a:lnTo>
                    <a:pt x="164" y="344"/>
                  </a:lnTo>
                  <a:lnTo>
                    <a:pt x="150" y="340"/>
                  </a:lnTo>
                  <a:lnTo>
                    <a:pt x="140" y="332"/>
                  </a:lnTo>
                  <a:lnTo>
                    <a:pt x="130" y="324"/>
                  </a:lnTo>
                  <a:lnTo>
                    <a:pt x="124" y="314"/>
                  </a:lnTo>
                  <a:lnTo>
                    <a:pt x="120" y="302"/>
                  </a:lnTo>
                  <a:lnTo>
                    <a:pt x="118" y="290"/>
                  </a:lnTo>
                  <a:lnTo>
                    <a:pt x="116" y="278"/>
                  </a:lnTo>
                  <a:lnTo>
                    <a:pt x="120" y="262"/>
                  </a:lnTo>
                  <a:lnTo>
                    <a:pt x="126" y="248"/>
                  </a:lnTo>
                  <a:lnTo>
                    <a:pt x="134" y="236"/>
                  </a:lnTo>
                  <a:lnTo>
                    <a:pt x="140" y="232"/>
                  </a:lnTo>
                  <a:lnTo>
                    <a:pt x="146" y="228"/>
                  </a:lnTo>
                  <a:lnTo>
                    <a:pt x="178" y="216"/>
                  </a:lnTo>
                  <a:lnTo>
                    <a:pt x="240" y="188"/>
                  </a:lnTo>
                  <a:lnTo>
                    <a:pt x="240" y="2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Freeform 86"/>
            <p:cNvSpPr>
              <a:spLocks noEditPoints="1"/>
            </p:cNvSpPr>
            <p:nvPr/>
          </p:nvSpPr>
          <p:spPr bwMode="auto">
            <a:xfrm>
              <a:off x="4025" y="1620"/>
              <a:ext cx="2895" cy="3089"/>
            </a:xfrm>
            <a:custGeom>
              <a:avLst/>
              <a:gdLst>
                <a:gd name="T0" fmla="*/ 422053032 w 1070"/>
                <a:gd name="T1" fmla="*/ 297906690 h 1142"/>
                <a:gd name="T2" fmla="*/ 382997104 w 1070"/>
                <a:gd name="T3" fmla="*/ 269663054 h 1142"/>
                <a:gd name="T4" fmla="*/ 349767588 w 1070"/>
                <a:gd name="T5" fmla="*/ 267236109 h 1142"/>
                <a:gd name="T6" fmla="*/ 298978731 w 1070"/>
                <a:gd name="T7" fmla="*/ 292054736 h 1142"/>
                <a:gd name="T8" fmla="*/ 285631311 w 1070"/>
                <a:gd name="T9" fmla="*/ 326880506 h 1142"/>
                <a:gd name="T10" fmla="*/ 322246362 w 1070"/>
                <a:gd name="T11" fmla="*/ 299606292 h 1142"/>
                <a:gd name="T12" fmla="*/ 358086054 w 1070"/>
                <a:gd name="T13" fmla="*/ 302038298 h 1142"/>
                <a:gd name="T14" fmla="*/ 372972471 w 1070"/>
                <a:gd name="T15" fmla="*/ 329485407 h 1142"/>
                <a:gd name="T16" fmla="*/ 310538395 w 1070"/>
                <a:gd name="T17" fmla="*/ 350994671 h 1142"/>
                <a:gd name="T18" fmla="*/ 277325995 w 1070"/>
                <a:gd name="T19" fmla="*/ 379232294 h 1142"/>
                <a:gd name="T20" fmla="*/ 266503427 w 1070"/>
                <a:gd name="T21" fmla="*/ 404183115 h 1142"/>
                <a:gd name="T22" fmla="*/ 245586827 w 1070"/>
                <a:gd name="T23" fmla="*/ 401563178 h 1142"/>
                <a:gd name="T24" fmla="*/ 235579632 w 1070"/>
                <a:gd name="T25" fmla="*/ 293752123 h 1142"/>
                <a:gd name="T26" fmla="*/ 230678543 w 1070"/>
                <a:gd name="T27" fmla="*/ 214148201 h 1142"/>
                <a:gd name="T28" fmla="*/ 196501355 w 1070"/>
                <a:gd name="T29" fmla="*/ 266437213 h 1142"/>
                <a:gd name="T30" fmla="*/ 160660831 w 1070"/>
                <a:gd name="T31" fmla="*/ 208297202 h 1142"/>
                <a:gd name="T32" fmla="*/ 144011615 w 1070"/>
                <a:gd name="T33" fmla="*/ 183455307 h 1142"/>
                <a:gd name="T34" fmla="*/ 74959063 w 1070"/>
                <a:gd name="T35" fmla="*/ 8278179 h 1142"/>
                <a:gd name="T36" fmla="*/ 89129994 w 1070"/>
                <a:gd name="T37" fmla="*/ 28973554 h 1142"/>
                <a:gd name="T38" fmla="*/ 84903656 w 1070"/>
                <a:gd name="T39" fmla="*/ 192529929 h 1142"/>
                <a:gd name="T40" fmla="*/ 48348075 w 1070"/>
                <a:gd name="T41" fmla="*/ 216581635 h 1142"/>
                <a:gd name="T42" fmla="*/ 20014501 w 1070"/>
                <a:gd name="T43" fmla="*/ 243122025 h 1142"/>
                <a:gd name="T44" fmla="*/ 12462085 w 1070"/>
                <a:gd name="T45" fmla="*/ 281343047 h 1142"/>
                <a:gd name="T46" fmla="*/ 34914631 w 1070"/>
                <a:gd name="T47" fmla="*/ 317068255 h 1142"/>
                <a:gd name="T48" fmla="*/ 116640040 w 1070"/>
                <a:gd name="T49" fmla="*/ 390115761 h 1142"/>
                <a:gd name="T50" fmla="*/ 114038503 w 1070"/>
                <a:gd name="T51" fmla="*/ 428104835 h 1142"/>
                <a:gd name="T52" fmla="*/ 84164898 w 1070"/>
                <a:gd name="T53" fmla="*/ 450690940 h 1142"/>
                <a:gd name="T54" fmla="*/ 49987730 w 1070"/>
                <a:gd name="T55" fmla="*/ 448991814 h 1142"/>
                <a:gd name="T56" fmla="*/ 0 w 1070"/>
                <a:gd name="T57" fmla="*/ 423244942 h 1142"/>
                <a:gd name="T58" fmla="*/ 50789149 w 1070"/>
                <a:gd name="T59" fmla="*/ 466322849 h 1142"/>
                <a:gd name="T60" fmla="*/ 115738558 w 1070"/>
                <a:gd name="T61" fmla="*/ 469681841 h 1142"/>
                <a:gd name="T62" fmla="*/ 167429176 w 1070"/>
                <a:gd name="T63" fmla="*/ 439008255 h 1142"/>
                <a:gd name="T64" fmla="*/ 179897372 w 1070"/>
                <a:gd name="T65" fmla="*/ 408314723 h 1142"/>
                <a:gd name="T66" fmla="*/ 169893348 w 1070"/>
                <a:gd name="T67" fmla="*/ 356823825 h 1142"/>
                <a:gd name="T68" fmla="*/ 70792379 w 1070"/>
                <a:gd name="T69" fmla="*/ 274715311 h 1142"/>
                <a:gd name="T70" fmla="*/ 59995482 w 1070"/>
                <a:gd name="T71" fmla="*/ 250673418 h 1142"/>
                <a:gd name="T72" fmla="*/ 69092955 w 1070"/>
                <a:gd name="T73" fmla="*/ 227355858 h 1142"/>
                <a:gd name="T74" fmla="*/ 103229799 w 1070"/>
                <a:gd name="T75" fmla="*/ 214148201 h 1142"/>
                <a:gd name="T76" fmla="*/ 136491006 w 1070"/>
                <a:gd name="T77" fmla="*/ 227355858 h 1142"/>
                <a:gd name="T78" fmla="*/ 156520456 w 1070"/>
                <a:gd name="T79" fmla="*/ 262181474 h 1142"/>
                <a:gd name="T80" fmla="*/ 184793548 w 1070"/>
                <a:gd name="T81" fmla="*/ 379232294 h 1142"/>
                <a:gd name="T82" fmla="*/ 201565958 w 1070"/>
                <a:gd name="T83" fmla="*/ 423244942 h 1142"/>
                <a:gd name="T84" fmla="*/ 227275582 w 1070"/>
                <a:gd name="T85" fmla="*/ 432428969 h 1142"/>
                <a:gd name="T86" fmla="*/ 263155121 w 1070"/>
                <a:gd name="T87" fmla="*/ 426576702 h 1142"/>
                <a:gd name="T88" fmla="*/ 287270763 w 1070"/>
                <a:gd name="T89" fmla="*/ 420786179 h 1142"/>
                <a:gd name="T90" fmla="*/ 321448105 w 1070"/>
                <a:gd name="T91" fmla="*/ 433219634 h 1142"/>
                <a:gd name="T92" fmla="*/ 356363737 w 1070"/>
                <a:gd name="T93" fmla="*/ 423244942 h 1142"/>
                <a:gd name="T94" fmla="*/ 382242578 w 1070"/>
                <a:gd name="T95" fmla="*/ 419826737 h 1142"/>
                <a:gd name="T96" fmla="*/ 411316660 w 1070"/>
                <a:gd name="T97" fmla="*/ 433219634 h 1142"/>
                <a:gd name="T98" fmla="*/ 436223903 w 1070"/>
                <a:gd name="T99" fmla="*/ 421546130 h 1142"/>
                <a:gd name="T100" fmla="*/ 437186312 w 1070"/>
                <a:gd name="T101" fmla="*/ 409114893 h 1142"/>
                <a:gd name="T102" fmla="*/ 425479289 w 1070"/>
                <a:gd name="T103" fmla="*/ 393302181 h 1142"/>
                <a:gd name="T104" fmla="*/ 371332859 w 1070"/>
                <a:gd name="T105" fmla="*/ 399130696 h 1142"/>
                <a:gd name="T106" fmla="*/ 349767588 w 1070"/>
                <a:gd name="T107" fmla="*/ 409911258 h 1142"/>
                <a:gd name="T108" fmla="*/ 324687240 w 1070"/>
                <a:gd name="T109" fmla="*/ 392548878 h 1142"/>
                <a:gd name="T110" fmla="*/ 331455309 w 1070"/>
                <a:gd name="T111" fmla="*/ 365101607 h 114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070"/>
                <a:gd name="T169" fmla="*/ 0 h 1142"/>
                <a:gd name="T170" fmla="*/ 1070 w 1070"/>
                <a:gd name="T171" fmla="*/ 1142 h 114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070" h="1142">
                  <a:moveTo>
                    <a:pt x="1022" y="948"/>
                  </a:moveTo>
                  <a:lnTo>
                    <a:pt x="1022" y="752"/>
                  </a:lnTo>
                  <a:lnTo>
                    <a:pt x="1022" y="740"/>
                  </a:lnTo>
                  <a:lnTo>
                    <a:pt x="1018" y="728"/>
                  </a:lnTo>
                  <a:lnTo>
                    <a:pt x="1014" y="718"/>
                  </a:lnTo>
                  <a:lnTo>
                    <a:pt x="1008" y="708"/>
                  </a:lnTo>
                  <a:lnTo>
                    <a:pt x="1000" y="698"/>
                  </a:lnTo>
                  <a:lnTo>
                    <a:pt x="992" y="690"/>
                  </a:lnTo>
                  <a:lnTo>
                    <a:pt x="970" y="674"/>
                  </a:lnTo>
                  <a:lnTo>
                    <a:pt x="946" y="660"/>
                  </a:lnTo>
                  <a:lnTo>
                    <a:pt x="920" y="650"/>
                  </a:lnTo>
                  <a:lnTo>
                    <a:pt x="892" y="644"/>
                  </a:lnTo>
                  <a:lnTo>
                    <a:pt x="866" y="642"/>
                  </a:lnTo>
                  <a:lnTo>
                    <a:pt x="852" y="642"/>
                  </a:lnTo>
                  <a:lnTo>
                    <a:pt x="840" y="644"/>
                  </a:lnTo>
                  <a:lnTo>
                    <a:pt x="812" y="650"/>
                  </a:lnTo>
                  <a:lnTo>
                    <a:pt x="786" y="658"/>
                  </a:lnTo>
                  <a:lnTo>
                    <a:pt x="760" y="670"/>
                  </a:lnTo>
                  <a:lnTo>
                    <a:pt x="738" y="684"/>
                  </a:lnTo>
                  <a:lnTo>
                    <a:pt x="728" y="694"/>
                  </a:lnTo>
                  <a:lnTo>
                    <a:pt x="718" y="704"/>
                  </a:lnTo>
                  <a:lnTo>
                    <a:pt x="710" y="716"/>
                  </a:lnTo>
                  <a:lnTo>
                    <a:pt x="702" y="728"/>
                  </a:lnTo>
                  <a:lnTo>
                    <a:pt x="696" y="742"/>
                  </a:lnTo>
                  <a:lnTo>
                    <a:pt x="692" y="756"/>
                  </a:lnTo>
                  <a:lnTo>
                    <a:pt x="688" y="772"/>
                  </a:lnTo>
                  <a:lnTo>
                    <a:pt x="686" y="788"/>
                  </a:lnTo>
                  <a:lnTo>
                    <a:pt x="702" y="768"/>
                  </a:lnTo>
                  <a:lnTo>
                    <a:pt x="718" y="752"/>
                  </a:lnTo>
                  <a:lnTo>
                    <a:pt x="736" y="740"/>
                  </a:lnTo>
                  <a:lnTo>
                    <a:pt x="756" y="730"/>
                  </a:lnTo>
                  <a:lnTo>
                    <a:pt x="774" y="722"/>
                  </a:lnTo>
                  <a:lnTo>
                    <a:pt x="796" y="718"/>
                  </a:lnTo>
                  <a:lnTo>
                    <a:pt x="818" y="718"/>
                  </a:lnTo>
                  <a:lnTo>
                    <a:pt x="840" y="722"/>
                  </a:lnTo>
                  <a:lnTo>
                    <a:pt x="860" y="728"/>
                  </a:lnTo>
                  <a:lnTo>
                    <a:pt x="874" y="736"/>
                  </a:lnTo>
                  <a:lnTo>
                    <a:pt x="886" y="746"/>
                  </a:lnTo>
                  <a:lnTo>
                    <a:pt x="894" y="758"/>
                  </a:lnTo>
                  <a:lnTo>
                    <a:pt x="898" y="770"/>
                  </a:lnTo>
                  <a:lnTo>
                    <a:pt x="900" y="782"/>
                  </a:lnTo>
                  <a:lnTo>
                    <a:pt x="896" y="794"/>
                  </a:lnTo>
                  <a:lnTo>
                    <a:pt x="890" y="802"/>
                  </a:lnTo>
                  <a:lnTo>
                    <a:pt x="884" y="806"/>
                  </a:lnTo>
                  <a:lnTo>
                    <a:pt x="878" y="808"/>
                  </a:lnTo>
                  <a:lnTo>
                    <a:pt x="840" y="820"/>
                  </a:lnTo>
                  <a:lnTo>
                    <a:pt x="746" y="846"/>
                  </a:lnTo>
                  <a:lnTo>
                    <a:pt x="726" y="852"/>
                  </a:lnTo>
                  <a:lnTo>
                    <a:pt x="708" y="862"/>
                  </a:lnTo>
                  <a:lnTo>
                    <a:pt x="694" y="872"/>
                  </a:lnTo>
                  <a:lnTo>
                    <a:pt x="682" y="884"/>
                  </a:lnTo>
                  <a:lnTo>
                    <a:pt x="674" y="898"/>
                  </a:lnTo>
                  <a:lnTo>
                    <a:pt x="666" y="914"/>
                  </a:lnTo>
                  <a:lnTo>
                    <a:pt x="662" y="930"/>
                  </a:lnTo>
                  <a:lnTo>
                    <a:pt x="662" y="946"/>
                  </a:lnTo>
                  <a:lnTo>
                    <a:pt x="664" y="966"/>
                  </a:lnTo>
                  <a:lnTo>
                    <a:pt x="640" y="974"/>
                  </a:lnTo>
                  <a:lnTo>
                    <a:pt x="630" y="976"/>
                  </a:lnTo>
                  <a:lnTo>
                    <a:pt x="620" y="976"/>
                  </a:lnTo>
                  <a:lnTo>
                    <a:pt x="612" y="976"/>
                  </a:lnTo>
                  <a:lnTo>
                    <a:pt x="604" y="974"/>
                  </a:lnTo>
                  <a:lnTo>
                    <a:pt x="596" y="972"/>
                  </a:lnTo>
                  <a:lnTo>
                    <a:pt x="590" y="968"/>
                  </a:lnTo>
                  <a:lnTo>
                    <a:pt x="584" y="962"/>
                  </a:lnTo>
                  <a:lnTo>
                    <a:pt x="580" y="956"/>
                  </a:lnTo>
                  <a:lnTo>
                    <a:pt x="572" y="942"/>
                  </a:lnTo>
                  <a:lnTo>
                    <a:pt x="568" y="924"/>
                  </a:lnTo>
                  <a:lnTo>
                    <a:pt x="566" y="904"/>
                  </a:lnTo>
                  <a:lnTo>
                    <a:pt x="566" y="708"/>
                  </a:lnTo>
                  <a:lnTo>
                    <a:pt x="684" y="708"/>
                  </a:lnTo>
                  <a:lnTo>
                    <a:pt x="684" y="672"/>
                  </a:lnTo>
                  <a:lnTo>
                    <a:pt x="566" y="672"/>
                  </a:lnTo>
                  <a:lnTo>
                    <a:pt x="566" y="520"/>
                  </a:lnTo>
                  <a:lnTo>
                    <a:pt x="554" y="516"/>
                  </a:lnTo>
                  <a:lnTo>
                    <a:pt x="546" y="542"/>
                  </a:lnTo>
                  <a:lnTo>
                    <a:pt x="536" y="568"/>
                  </a:lnTo>
                  <a:lnTo>
                    <a:pt x="524" y="588"/>
                  </a:lnTo>
                  <a:lnTo>
                    <a:pt x="510" y="608"/>
                  </a:lnTo>
                  <a:lnTo>
                    <a:pt x="492" y="626"/>
                  </a:lnTo>
                  <a:lnTo>
                    <a:pt x="472" y="642"/>
                  </a:lnTo>
                  <a:lnTo>
                    <a:pt x="446" y="656"/>
                  </a:lnTo>
                  <a:lnTo>
                    <a:pt x="416" y="668"/>
                  </a:lnTo>
                  <a:lnTo>
                    <a:pt x="416" y="508"/>
                  </a:lnTo>
                  <a:lnTo>
                    <a:pt x="400" y="506"/>
                  </a:lnTo>
                  <a:lnTo>
                    <a:pt x="386" y="502"/>
                  </a:lnTo>
                  <a:lnTo>
                    <a:pt x="374" y="498"/>
                  </a:lnTo>
                  <a:lnTo>
                    <a:pt x="366" y="490"/>
                  </a:lnTo>
                  <a:lnTo>
                    <a:pt x="358" y="482"/>
                  </a:lnTo>
                  <a:lnTo>
                    <a:pt x="352" y="470"/>
                  </a:lnTo>
                  <a:lnTo>
                    <a:pt x="348" y="456"/>
                  </a:lnTo>
                  <a:lnTo>
                    <a:pt x="346" y="442"/>
                  </a:lnTo>
                  <a:lnTo>
                    <a:pt x="346" y="0"/>
                  </a:lnTo>
                  <a:lnTo>
                    <a:pt x="148" y="0"/>
                  </a:lnTo>
                  <a:lnTo>
                    <a:pt x="148" y="16"/>
                  </a:lnTo>
                  <a:lnTo>
                    <a:pt x="166" y="18"/>
                  </a:lnTo>
                  <a:lnTo>
                    <a:pt x="180" y="20"/>
                  </a:lnTo>
                  <a:lnTo>
                    <a:pt x="192" y="24"/>
                  </a:lnTo>
                  <a:lnTo>
                    <a:pt x="200" y="28"/>
                  </a:lnTo>
                  <a:lnTo>
                    <a:pt x="206" y="36"/>
                  </a:lnTo>
                  <a:lnTo>
                    <a:pt x="210" y="44"/>
                  </a:lnTo>
                  <a:lnTo>
                    <a:pt x="214" y="56"/>
                  </a:lnTo>
                  <a:lnTo>
                    <a:pt x="214" y="70"/>
                  </a:lnTo>
                  <a:lnTo>
                    <a:pt x="214" y="430"/>
                  </a:lnTo>
                  <a:lnTo>
                    <a:pt x="214" y="440"/>
                  </a:lnTo>
                  <a:lnTo>
                    <a:pt x="212" y="450"/>
                  </a:lnTo>
                  <a:lnTo>
                    <a:pt x="208" y="458"/>
                  </a:lnTo>
                  <a:lnTo>
                    <a:pt x="204" y="464"/>
                  </a:lnTo>
                  <a:lnTo>
                    <a:pt x="192" y="476"/>
                  </a:lnTo>
                  <a:lnTo>
                    <a:pt x="180" y="486"/>
                  </a:lnTo>
                  <a:lnTo>
                    <a:pt x="162" y="498"/>
                  </a:lnTo>
                  <a:lnTo>
                    <a:pt x="140" y="508"/>
                  </a:lnTo>
                  <a:lnTo>
                    <a:pt x="116" y="522"/>
                  </a:lnTo>
                  <a:lnTo>
                    <a:pt x="92" y="538"/>
                  </a:lnTo>
                  <a:lnTo>
                    <a:pt x="78" y="548"/>
                  </a:lnTo>
                  <a:lnTo>
                    <a:pt x="66" y="560"/>
                  </a:lnTo>
                  <a:lnTo>
                    <a:pt x="56" y="572"/>
                  </a:lnTo>
                  <a:lnTo>
                    <a:pt x="48" y="586"/>
                  </a:lnTo>
                  <a:lnTo>
                    <a:pt x="40" y="600"/>
                  </a:lnTo>
                  <a:lnTo>
                    <a:pt x="36" y="614"/>
                  </a:lnTo>
                  <a:lnTo>
                    <a:pt x="32" y="630"/>
                  </a:lnTo>
                  <a:lnTo>
                    <a:pt x="30" y="646"/>
                  </a:lnTo>
                  <a:lnTo>
                    <a:pt x="28" y="662"/>
                  </a:lnTo>
                  <a:lnTo>
                    <a:pt x="30" y="678"/>
                  </a:lnTo>
                  <a:lnTo>
                    <a:pt x="34" y="694"/>
                  </a:lnTo>
                  <a:lnTo>
                    <a:pt x="40" y="708"/>
                  </a:lnTo>
                  <a:lnTo>
                    <a:pt x="46" y="724"/>
                  </a:lnTo>
                  <a:lnTo>
                    <a:pt x="56" y="738"/>
                  </a:lnTo>
                  <a:lnTo>
                    <a:pt x="68" y="752"/>
                  </a:lnTo>
                  <a:lnTo>
                    <a:pt x="84" y="764"/>
                  </a:lnTo>
                  <a:lnTo>
                    <a:pt x="238" y="884"/>
                  </a:lnTo>
                  <a:lnTo>
                    <a:pt x="254" y="896"/>
                  </a:lnTo>
                  <a:lnTo>
                    <a:pt x="264" y="910"/>
                  </a:lnTo>
                  <a:lnTo>
                    <a:pt x="274" y="924"/>
                  </a:lnTo>
                  <a:lnTo>
                    <a:pt x="280" y="940"/>
                  </a:lnTo>
                  <a:lnTo>
                    <a:pt x="284" y="956"/>
                  </a:lnTo>
                  <a:lnTo>
                    <a:pt x="286" y="972"/>
                  </a:lnTo>
                  <a:lnTo>
                    <a:pt x="286" y="988"/>
                  </a:lnTo>
                  <a:lnTo>
                    <a:pt x="284" y="1002"/>
                  </a:lnTo>
                  <a:lnTo>
                    <a:pt x="280" y="1018"/>
                  </a:lnTo>
                  <a:lnTo>
                    <a:pt x="274" y="1032"/>
                  </a:lnTo>
                  <a:lnTo>
                    <a:pt x="266" y="1044"/>
                  </a:lnTo>
                  <a:lnTo>
                    <a:pt x="256" y="1056"/>
                  </a:lnTo>
                  <a:lnTo>
                    <a:pt x="244" y="1066"/>
                  </a:lnTo>
                  <a:lnTo>
                    <a:pt x="232" y="1074"/>
                  </a:lnTo>
                  <a:lnTo>
                    <a:pt x="218" y="1082"/>
                  </a:lnTo>
                  <a:lnTo>
                    <a:pt x="202" y="1086"/>
                  </a:lnTo>
                  <a:lnTo>
                    <a:pt x="188" y="1088"/>
                  </a:lnTo>
                  <a:lnTo>
                    <a:pt x="174" y="1090"/>
                  </a:lnTo>
                  <a:lnTo>
                    <a:pt x="160" y="1090"/>
                  </a:lnTo>
                  <a:lnTo>
                    <a:pt x="148" y="1088"/>
                  </a:lnTo>
                  <a:lnTo>
                    <a:pt x="120" y="1082"/>
                  </a:lnTo>
                  <a:lnTo>
                    <a:pt x="96" y="1072"/>
                  </a:lnTo>
                  <a:lnTo>
                    <a:pt x="74" y="1060"/>
                  </a:lnTo>
                  <a:lnTo>
                    <a:pt x="52" y="1044"/>
                  </a:lnTo>
                  <a:lnTo>
                    <a:pt x="36" y="1026"/>
                  </a:lnTo>
                  <a:lnTo>
                    <a:pt x="22" y="1008"/>
                  </a:lnTo>
                  <a:lnTo>
                    <a:pt x="0" y="1020"/>
                  </a:lnTo>
                  <a:lnTo>
                    <a:pt x="18" y="1048"/>
                  </a:lnTo>
                  <a:lnTo>
                    <a:pt x="40" y="1072"/>
                  </a:lnTo>
                  <a:lnTo>
                    <a:pt x="66" y="1092"/>
                  </a:lnTo>
                  <a:lnTo>
                    <a:pt x="92" y="1110"/>
                  </a:lnTo>
                  <a:lnTo>
                    <a:pt x="122" y="1124"/>
                  </a:lnTo>
                  <a:lnTo>
                    <a:pt x="152" y="1134"/>
                  </a:lnTo>
                  <a:lnTo>
                    <a:pt x="182" y="1140"/>
                  </a:lnTo>
                  <a:lnTo>
                    <a:pt x="214" y="1142"/>
                  </a:lnTo>
                  <a:lnTo>
                    <a:pt x="246" y="1138"/>
                  </a:lnTo>
                  <a:lnTo>
                    <a:pt x="278" y="1132"/>
                  </a:lnTo>
                  <a:lnTo>
                    <a:pt x="310" y="1120"/>
                  </a:lnTo>
                  <a:lnTo>
                    <a:pt x="340" y="1106"/>
                  </a:lnTo>
                  <a:lnTo>
                    <a:pt x="368" y="1090"/>
                  </a:lnTo>
                  <a:lnTo>
                    <a:pt x="380" y="1080"/>
                  </a:lnTo>
                  <a:lnTo>
                    <a:pt x="392" y="1068"/>
                  </a:lnTo>
                  <a:lnTo>
                    <a:pt x="402" y="1058"/>
                  </a:lnTo>
                  <a:lnTo>
                    <a:pt x="410" y="1046"/>
                  </a:lnTo>
                  <a:lnTo>
                    <a:pt x="418" y="1032"/>
                  </a:lnTo>
                  <a:lnTo>
                    <a:pt x="424" y="1018"/>
                  </a:lnTo>
                  <a:lnTo>
                    <a:pt x="428" y="1000"/>
                  </a:lnTo>
                  <a:lnTo>
                    <a:pt x="432" y="984"/>
                  </a:lnTo>
                  <a:lnTo>
                    <a:pt x="432" y="966"/>
                  </a:lnTo>
                  <a:lnTo>
                    <a:pt x="432" y="950"/>
                  </a:lnTo>
                  <a:lnTo>
                    <a:pt x="430" y="934"/>
                  </a:lnTo>
                  <a:lnTo>
                    <a:pt x="428" y="918"/>
                  </a:lnTo>
                  <a:lnTo>
                    <a:pt x="420" y="888"/>
                  </a:lnTo>
                  <a:lnTo>
                    <a:pt x="408" y="860"/>
                  </a:lnTo>
                  <a:lnTo>
                    <a:pt x="392" y="838"/>
                  </a:lnTo>
                  <a:lnTo>
                    <a:pt x="376" y="818"/>
                  </a:lnTo>
                  <a:lnTo>
                    <a:pt x="360" y="804"/>
                  </a:lnTo>
                  <a:lnTo>
                    <a:pt x="180" y="670"/>
                  </a:lnTo>
                  <a:lnTo>
                    <a:pt x="170" y="662"/>
                  </a:lnTo>
                  <a:lnTo>
                    <a:pt x="162" y="654"/>
                  </a:lnTo>
                  <a:lnTo>
                    <a:pt x="156" y="646"/>
                  </a:lnTo>
                  <a:lnTo>
                    <a:pt x="150" y="638"/>
                  </a:lnTo>
                  <a:lnTo>
                    <a:pt x="148" y="630"/>
                  </a:lnTo>
                  <a:lnTo>
                    <a:pt x="144" y="622"/>
                  </a:lnTo>
                  <a:lnTo>
                    <a:pt x="144" y="604"/>
                  </a:lnTo>
                  <a:lnTo>
                    <a:pt x="144" y="594"/>
                  </a:lnTo>
                  <a:lnTo>
                    <a:pt x="146" y="582"/>
                  </a:lnTo>
                  <a:lnTo>
                    <a:pt x="150" y="572"/>
                  </a:lnTo>
                  <a:lnTo>
                    <a:pt x="154" y="564"/>
                  </a:lnTo>
                  <a:lnTo>
                    <a:pt x="166" y="548"/>
                  </a:lnTo>
                  <a:lnTo>
                    <a:pt x="180" y="536"/>
                  </a:lnTo>
                  <a:lnTo>
                    <a:pt x="198" y="528"/>
                  </a:lnTo>
                  <a:lnTo>
                    <a:pt x="214" y="522"/>
                  </a:lnTo>
                  <a:lnTo>
                    <a:pt x="232" y="516"/>
                  </a:lnTo>
                  <a:lnTo>
                    <a:pt x="248" y="516"/>
                  </a:lnTo>
                  <a:lnTo>
                    <a:pt x="264" y="516"/>
                  </a:lnTo>
                  <a:lnTo>
                    <a:pt x="278" y="520"/>
                  </a:lnTo>
                  <a:lnTo>
                    <a:pt x="292" y="524"/>
                  </a:lnTo>
                  <a:lnTo>
                    <a:pt x="304" y="530"/>
                  </a:lnTo>
                  <a:lnTo>
                    <a:pt x="316" y="538"/>
                  </a:lnTo>
                  <a:lnTo>
                    <a:pt x="328" y="548"/>
                  </a:lnTo>
                  <a:lnTo>
                    <a:pt x="338" y="558"/>
                  </a:lnTo>
                  <a:lnTo>
                    <a:pt x="348" y="572"/>
                  </a:lnTo>
                  <a:lnTo>
                    <a:pt x="356" y="586"/>
                  </a:lnTo>
                  <a:lnTo>
                    <a:pt x="364" y="600"/>
                  </a:lnTo>
                  <a:lnTo>
                    <a:pt x="370" y="616"/>
                  </a:lnTo>
                  <a:lnTo>
                    <a:pt x="376" y="632"/>
                  </a:lnTo>
                  <a:lnTo>
                    <a:pt x="380" y="650"/>
                  </a:lnTo>
                  <a:lnTo>
                    <a:pt x="382" y="668"/>
                  </a:lnTo>
                  <a:lnTo>
                    <a:pt x="386" y="708"/>
                  </a:lnTo>
                  <a:lnTo>
                    <a:pt x="444" y="708"/>
                  </a:lnTo>
                  <a:lnTo>
                    <a:pt x="444" y="914"/>
                  </a:lnTo>
                  <a:lnTo>
                    <a:pt x="444" y="942"/>
                  </a:lnTo>
                  <a:lnTo>
                    <a:pt x="450" y="966"/>
                  </a:lnTo>
                  <a:lnTo>
                    <a:pt x="458" y="988"/>
                  </a:lnTo>
                  <a:lnTo>
                    <a:pt x="468" y="1006"/>
                  </a:lnTo>
                  <a:lnTo>
                    <a:pt x="476" y="1014"/>
                  </a:lnTo>
                  <a:lnTo>
                    <a:pt x="484" y="1020"/>
                  </a:lnTo>
                  <a:lnTo>
                    <a:pt x="492" y="1026"/>
                  </a:lnTo>
                  <a:lnTo>
                    <a:pt x="502" y="1032"/>
                  </a:lnTo>
                  <a:lnTo>
                    <a:pt x="512" y="1036"/>
                  </a:lnTo>
                  <a:lnTo>
                    <a:pt x="522" y="1040"/>
                  </a:lnTo>
                  <a:lnTo>
                    <a:pt x="534" y="1042"/>
                  </a:lnTo>
                  <a:lnTo>
                    <a:pt x="546" y="1042"/>
                  </a:lnTo>
                  <a:lnTo>
                    <a:pt x="562" y="1042"/>
                  </a:lnTo>
                  <a:lnTo>
                    <a:pt x="580" y="1042"/>
                  </a:lnTo>
                  <a:lnTo>
                    <a:pt x="596" y="1040"/>
                  </a:lnTo>
                  <a:lnTo>
                    <a:pt x="614" y="1034"/>
                  </a:lnTo>
                  <a:lnTo>
                    <a:pt x="632" y="1028"/>
                  </a:lnTo>
                  <a:lnTo>
                    <a:pt x="648" y="1018"/>
                  </a:lnTo>
                  <a:lnTo>
                    <a:pt x="664" y="1008"/>
                  </a:lnTo>
                  <a:lnTo>
                    <a:pt x="676" y="994"/>
                  </a:lnTo>
                  <a:lnTo>
                    <a:pt x="682" y="1004"/>
                  </a:lnTo>
                  <a:lnTo>
                    <a:pt x="690" y="1014"/>
                  </a:lnTo>
                  <a:lnTo>
                    <a:pt x="700" y="1022"/>
                  </a:lnTo>
                  <a:lnTo>
                    <a:pt x="712" y="1030"/>
                  </a:lnTo>
                  <a:lnTo>
                    <a:pt x="724" y="1036"/>
                  </a:lnTo>
                  <a:lnTo>
                    <a:pt x="738" y="1040"/>
                  </a:lnTo>
                  <a:lnTo>
                    <a:pt x="754" y="1044"/>
                  </a:lnTo>
                  <a:lnTo>
                    <a:pt x="772" y="1044"/>
                  </a:lnTo>
                  <a:lnTo>
                    <a:pt x="806" y="1040"/>
                  </a:lnTo>
                  <a:lnTo>
                    <a:pt x="822" y="1034"/>
                  </a:lnTo>
                  <a:lnTo>
                    <a:pt x="840" y="1028"/>
                  </a:lnTo>
                  <a:lnTo>
                    <a:pt x="856" y="1020"/>
                  </a:lnTo>
                  <a:lnTo>
                    <a:pt x="872" y="1010"/>
                  </a:lnTo>
                  <a:lnTo>
                    <a:pt x="888" y="998"/>
                  </a:lnTo>
                  <a:lnTo>
                    <a:pt x="902" y="984"/>
                  </a:lnTo>
                  <a:lnTo>
                    <a:pt x="910" y="1000"/>
                  </a:lnTo>
                  <a:lnTo>
                    <a:pt x="918" y="1012"/>
                  </a:lnTo>
                  <a:lnTo>
                    <a:pt x="928" y="1022"/>
                  </a:lnTo>
                  <a:lnTo>
                    <a:pt x="938" y="1030"/>
                  </a:lnTo>
                  <a:lnTo>
                    <a:pt x="950" y="1038"/>
                  </a:lnTo>
                  <a:lnTo>
                    <a:pt x="962" y="1042"/>
                  </a:lnTo>
                  <a:lnTo>
                    <a:pt x="976" y="1044"/>
                  </a:lnTo>
                  <a:lnTo>
                    <a:pt x="988" y="1044"/>
                  </a:lnTo>
                  <a:lnTo>
                    <a:pt x="1000" y="1042"/>
                  </a:lnTo>
                  <a:lnTo>
                    <a:pt x="1014" y="1040"/>
                  </a:lnTo>
                  <a:lnTo>
                    <a:pt x="1026" y="1034"/>
                  </a:lnTo>
                  <a:lnTo>
                    <a:pt x="1038" y="1026"/>
                  </a:lnTo>
                  <a:lnTo>
                    <a:pt x="1048" y="1016"/>
                  </a:lnTo>
                  <a:lnTo>
                    <a:pt x="1058" y="1006"/>
                  </a:lnTo>
                  <a:lnTo>
                    <a:pt x="1064" y="994"/>
                  </a:lnTo>
                  <a:lnTo>
                    <a:pt x="1070" y="980"/>
                  </a:lnTo>
                  <a:lnTo>
                    <a:pt x="1058" y="984"/>
                  </a:lnTo>
                  <a:lnTo>
                    <a:pt x="1050" y="986"/>
                  </a:lnTo>
                  <a:lnTo>
                    <a:pt x="1040" y="986"/>
                  </a:lnTo>
                  <a:lnTo>
                    <a:pt x="1034" y="982"/>
                  </a:lnTo>
                  <a:lnTo>
                    <a:pt x="1028" y="976"/>
                  </a:lnTo>
                  <a:lnTo>
                    <a:pt x="1026" y="970"/>
                  </a:lnTo>
                  <a:lnTo>
                    <a:pt x="1022" y="960"/>
                  </a:lnTo>
                  <a:lnTo>
                    <a:pt x="1022" y="948"/>
                  </a:lnTo>
                  <a:close/>
                  <a:moveTo>
                    <a:pt x="900" y="924"/>
                  </a:moveTo>
                  <a:lnTo>
                    <a:pt x="900" y="924"/>
                  </a:lnTo>
                  <a:lnTo>
                    <a:pt x="900" y="940"/>
                  </a:lnTo>
                  <a:lnTo>
                    <a:pt x="896" y="952"/>
                  </a:lnTo>
                  <a:lnTo>
                    <a:pt x="892" y="962"/>
                  </a:lnTo>
                  <a:lnTo>
                    <a:pt x="884" y="972"/>
                  </a:lnTo>
                  <a:lnTo>
                    <a:pt x="876" y="978"/>
                  </a:lnTo>
                  <a:lnTo>
                    <a:pt x="866" y="984"/>
                  </a:lnTo>
                  <a:lnTo>
                    <a:pt x="854" y="988"/>
                  </a:lnTo>
                  <a:lnTo>
                    <a:pt x="840" y="988"/>
                  </a:lnTo>
                  <a:lnTo>
                    <a:pt x="824" y="988"/>
                  </a:lnTo>
                  <a:lnTo>
                    <a:pt x="810" y="982"/>
                  </a:lnTo>
                  <a:lnTo>
                    <a:pt x="800" y="976"/>
                  </a:lnTo>
                  <a:lnTo>
                    <a:pt x="792" y="968"/>
                  </a:lnTo>
                  <a:lnTo>
                    <a:pt x="784" y="958"/>
                  </a:lnTo>
                  <a:lnTo>
                    <a:pt x="780" y="946"/>
                  </a:lnTo>
                  <a:lnTo>
                    <a:pt x="778" y="934"/>
                  </a:lnTo>
                  <a:lnTo>
                    <a:pt x="778" y="920"/>
                  </a:lnTo>
                  <a:lnTo>
                    <a:pt x="780" y="906"/>
                  </a:lnTo>
                  <a:lnTo>
                    <a:pt x="786" y="890"/>
                  </a:lnTo>
                  <a:lnTo>
                    <a:pt x="796" y="880"/>
                  </a:lnTo>
                  <a:lnTo>
                    <a:pt x="800" y="874"/>
                  </a:lnTo>
                  <a:lnTo>
                    <a:pt x="808" y="872"/>
                  </a:lnTo>
                  <a:lnTo>
                    <a:pt x="840" y="860"/>
                  </a:lnTo>
                  <a:lnTo>
                    <a:pt x="900" y="832"/>
                  </a:lnTo>
                  <a:lnTo>
                    <a:pt x="900" y="9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Freeform 87"/>
            <p:cNvSpPr>
              <a:spLocks/>
            </p:cNvSpPr>
            <p:nvPr/>
          </p:nvSpPr>
          <p:spPr bwMode="auto">
            <a:xfrm>
              <a:off x="6173" y="1945"/>
              <a:ext cx="1022" cy="1071"/>
            </a:xfrm>
            <a:custGeom>
              <a:avLst/>
              <a:gdLst>
                <a:gd name="T0" fmla="*/ 75851729 w 378"/>
                <a:gd name="T1" fmla="*/ 3392241 h 396"/>
                <a:gd name="T2" fmla="*/ 107286951 w 378"/>
                <a:gd name="T3" fmla="*/ 7540051 h 396"/>
                <a:gd name="T4" fmla="*/ 110608746 w 378"/>
                <a:gd name="T5" fmla="*/ 4128013 h 396"/>
                <a:gd name="T6" fmla="*/ 120373396 w 378"/>
                <a:gd name="T7" fmla="*/ 0 h 396"/>
                <a:gd name="T8" fmla="*/ 133628790 w 378"/>
                <a:gd name="T9" fmla="*/ 799174 h 396"/>
                <a:gd name="T10" fmla="*/ 147697269 w 378"/>
                <a:gd name="T11" fmla="*/ 5845610 h 396"/>
                <a:gd name="T12" fmla="*/ 144362202 w 378"/>
                <a:gd name="T13" fmla="*/ 71235117 h 396"/>
                <a:gd name="T14" fmla="*/ 139451297 w 378"/>
                <a:gd name="T15" fmla="*/ 65412672 h 396"/>
                <a:gd name="T16" fmla="*/ 129514378 w 378"/>
                <a:gd name="T17" fmla="*/ 56346284 h 396"/>
                <a:gd name="T18" fmla="*/ 119648849 w 378"/>
                <a:gd name="T19" fmla="*/ 49774671 h 396"/>
                <a:gd name="T20" fmla="*/ 108021309 w 378"/>
                <a:gd name="T21" fmla="*/ 46382433 h 396"/>
                <a:gd name="T22" fmla="*/ 103158782 w 378"/>
                <a:gd name="T23" fmla="*/ 45477181 h 396"/>
                <a:gd name="T24" fmla="*/ 93238707 w 378"/>
                <a:gd name="T25" fmla="*/ 47171754 h 396"/>
                <a:gd name="T26" fmla="*/ 84204456 w 378"/>
                <a:gd name="T27" fmla="*/ 52994281 h 396"/>
                <a:gd name="T28" fmla="*/ 78444386 w 378"/>
                <a:gd name="T29" fmla="*/ 62191907 h 396"/>
                <a:gd name="T30" fmla="*/ 75851729 w 378"/>
                <a:gd name="T31" fmla="*/ 75373708 h 396"/>
                <a:gd name="T32" fmla="*/ 75851729 w 378"/>
                <a:gd name="T33" fmla="*/ 130026521 h 396"/>
                <a:gd name="T34" fmla="*/ 77479107 w 378"/>
                <a:gd name="T35" fmla="*/ 141693489 h 396"/>
                <a:gd name="T36" fmla="*/ 81611859 w 378"/>
                <a:gd name="T37" fmla="*/ 149960630 h 396"/>
                <a:gd name="T38" fmla="*/ 89107058 w 378"/>
                <a:gd name="T39" fmla="*/ 154088694 h 396"/>
                <a:gd name="T40" fmla="*/ 101467845 w 378"/>
                <a:gd name="T41" fmla="*/ 156510401 h 396"/>
                <a:gd name="T42" fmla="*/ 794159 w 378"/>
                <a:gd name="T43" fmla="*/ 164050490 h 396"/>
                <a:gd name="T44" fmla="*/ 794159 w 378"/>
                <a:gd name="T45" fmla="*/ 156510401 h 396"/>
                <a:gd name="T46" fmla="*/ 13255256 w 378"/>
                <a:gd name="T47" fmla="*/ 154984137 h 396"/>
                <a:gd name="T48" fmla="*/ 20604875 w 378"/>
                <a:gd name="T49" fmla="*/ 149960630 h 396"/>
                <a:gd name="T50" fmla="*/ 24714169 w 378"/>
                <a:gd name="T51" fmla="*/ 142420541 h 396"/>
                <a:gd name="T52" fmla="*/ 26404003 w 378"/>
                <a:gd name="T53" fmla="*/ 130026521 h 396"/>
                <a:gd name="T54" fmla="*/ 26404003 w 378"/>
                <a:gd name="T55" fmla="*/ 33056645 h 396"/>
                <a:gd name="T56" fmla="*/ 24714169 w 378"/>
                <a:gd name="T57" fmla="*/ 21569697 h 396"/>
                <a:gd name="T58" fmla="*/ 19810716 w 378"/>
                <a:gd name="T59" fmla="*/ 14847479 h 396"/>
                <a:gd name="T60" fmla="*/ 11564733 w 378"/>
                <a:gd name="T61" fmla="*/ 10700631 h 396"/>
                <a:gd name="T62" fmla="*/ 0 w 378"/>
                <a:gd name="T63" fmla="*/ 9964955 h 39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78"/>
                <a:gd name="T97" fmla="*/ 0 h 396"/>
                <a:gd name="T98" fmla="*/ 378 w 378"/>
                <a:gd name="T99" fmla="*/ 396 h 39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78" h="396">
                  <a:moveTo>
                    <a:pt x="0" y="8"/>
                  </a:moveTo>
                  <a:lnTo>
                    <a:pt x="184" y="8"/>
                  </a:lnTo>
                  <a:lnTo>
                    <a:pt x="184" y="108"/>
                  </a:lnTo>
                  <a:lnTo>
                    <a:pt x="260" y="18"/>
                  </a:lnTo>
                  <a:lnTo>
                    <a:pt x="268" y="10"/>
                  </a:lnTo>
                  <a:lnTo>
                    <a:pt x="280" y="4"/>
                  </a:lnTo>
                  <a:lnTo>
                    <a:pt x="292" y="0"/>
                  </a:lnTo>
                  <a:lnTo>
                    <a:pt x="308" y="0"/>
                  </a:lnTo>
                  <a:lnTo>
                    <a:pt x="324" y="2"/>
                  </a:lnTo>
                  <a:lnTo>
                    <a:pt x="340" y="6"/>
                  </a:lnTo>
                  <a:lnTo>
                    <a:pt x="358" y="14"/>
                  </a:lnTo>
                  <a:lnTo>
                    <a:pt x="378" y="28"/>
                  </a:lnTo>
                  <a:lnTo>
                    <a:pt x="350" y="172"/>
                  </a:lnTo>
                  <a:lnTo>
                    <a:pt x="338" y="158"/>
                  </a:lnTo>
                  <a:lnTo>
                    <a:pt x="326" y="146"/>
                  </a:lnTo>
                  <a:lnTo>
                    <a:pt x="314" y="136"/>
                  </a:lnTo>
                  <a:lnTo>
                    <a:pt x="302" y="126"/>
                  </a:lnTo>
                  <a:lnTo>
                    <a:pt x="290" y="120"/>
                  </a:lnTo>
                  <a:lnTo>
                    <a:pt x="276" y="114"/>
                  </a:lnTo>
                  <a:lnTo>
                    <a:pt x="262" y="112"/>
                  </a:lnTo>
                  <a:lnTo>
                    <a:pt x="250" y="110"/>
                  </a:lnTo>
                  <a:lnTo>
                    <a:pt x="238" y="112"/>
                  </a:lnTo>
                  <a:lnTo>
                    <a:pt x="226" y="114"/>
                  </a:lnTo>
                  <a:lnTo>
                    <a:pt x="214" y="120"/>
                  </a:lnTo>
                  <a:lnTo>
                    <a:pt x="204" y="128"/>
                  </a:lnTo>
                  <a:lnTo>
                    <a:pt x="196" y="138"/>
                  </a:lnTo>
                  <a:lnTo>
                    <a:pt x="190" y="150"/>
                  </a:lnTo>
                  <a:lnTo>
                    <a:pt x="186" y="164"/>
                  </a:lnTo>
                  <a:lnTo>
                    <a:pt x="184" y="182"/>
                  </a:lnTo>
                  <a:lnTo>
                    <a:pt x="184" y="314"/>
                  </a:lnTo>
                  <a:lnTo>
                    <a:pt x="186" y="330"/>
                  </a:lnTo>
                  <a:lnTo>
                    <a:pt x="188" y="342"/>
                  </a:lnTo>
                  <a:lnTo>
                    <a:pt x="192" y="354"/>
                  </a:lnTo>
                  <a:lnTo>
                    <a:pt x="198" y="362"/>
                  </a:lnTo>
                  <a:lnTo>
                    <a:pt x="206" y="368"/>
                  </a:lnTo>
                  <a:lnTo>
                    <a:pt x="216" y="372"/>
                  </a:lnTo>
                  <a:lnTo>
                    <a:pt x="230" y="376"/>
                  </a:lnTo>
                  <a:lnTo>
                    <a:pt x="246" y="378"/>
                  </a:lnTo>
                  <a:lnTo>
                    <a:pt x="246" y="396"/>
                  </a:lnTo>
                  <a:lnTo>
                    <a:pt x="2" y="396"/>
                  </a:lnTo>
                  <a:lnTo>
                    <a:pt x="2" y="378"/>
                  </a:lnTo>
                  <a:lnTo>
                    <a:pt x="18" y="376"/>
                  </a:lnTo>
                  <a:lnTo>
                    <a:pt x="32" y="374"/>
                  </a:lnTo>
                  <a:lnTo>
                    <a:pt x="42" y="368"/>
                  </a:lnTo>
                  <a:lnTo>
                    <a:pt x="50" y="362"/>
                  </a:lnTo>
                  <a:lnTo>
                    <a:pt x="56" y="354"/>
                  </a:lnTo>
                  <a:lnTo>
                    <a:pt x="60" y="344"/>
                  </a:lnTo>
                  <a:lnTo>
                    <a:pt x="62" y="330"/>
                  </a:lnTo>
                  <a:lnTo>
                    <a:pt x="64" y="314"/>
                  </a:lnTo>
                  <a:lnTo>
                    <a:pt x="64" y="80"/>
                  </a:lnTo>
                  <a:lnTo>
                    <a:pt x="62" y="66"/>
                  </a:lnTo>
                  <a:lnTo>
                    <a:pt x="60" y="52"/>
                  </a:lnTo>
                  <a:lnTo>
                    <a:pt x="56" y="44"/>
                  </a:lnTo>
                  <a:lnTo>
                    <a:pt x="48" y="36"/>
                  </a:lnTo>
                  <a:lnTo>
                    <a:pt x="40" y="30"/>
                  </a:lnTo>
                  <a:lnTo>
                    <a:pt x="28" y="26"/>
                  </a:lnTo>
                  <a:lnTo>
                    <a:pt x="16" y="24"/>
                  </a:lnTo>
                  <a:lnTo>
                    <a:pt x="0" y="24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6" name="Freeform 88"/>
            <p:cNvSpPr>
              <a:spLocks/>
            </p:cNvSpPr>
            <p:nvPr/>
          </p:nvSpPr>
          <p:spPr bwMode="auto">
            <a:xfrm>
              <a:off x="8142" y="4757"/>
              <a:ext cx="454" cy="536"/>
            </a:xfrm>
            <a:custGeom>
              <a:avLst/>
              <a:gdLst>
                <a:gd name="T0" fmla="*/ 38509347 w 168"/>
                <a:gd name="T1" fmla="*/ 48630739 h 198"/>
                <a:gd name="T2" fmla="*/ 52490677 w 168"/>
                <a:gd name="T3" fmla="*/ 13505763 h 198"/>
                <a:gd name="T4" fmla="*/ 52490677 w 168"/>
                <a:gd name="T5" fmla="*/ 13505763 h 198"/>
                <a:gd name="T6" fmla="*/ 54172899 w 168"/>
                <a:gd name="T7" fmla="*/ 9275093 h 198"/>
                <a:gd name="T8" fmla="*/ 54172899 w 168"/>
                <a:gd name="T9" fmla="*/ 6636081 h 198"/>
                <a:gd name="T10" fmla="*/ 53282097 w 168"/>
                <a:gd name="T11" fmla="*/ 4989066 h 198"/>
                <a:gd name="T12" fmla="*/ 51575089 w 168"/>
                <a:gd name="T13" fmla="*/ 3426250 h 198"/>
                <a:gd name="T14" fmla="*/ 50076322 w 168"/>
                <a:gd name="T15" fmla="*/ 2451388 h 198"/>
                <a:gd name="T16" fmla="*/ 47485141 w 168"/>
                <a:gd name="T17" fmla="*/ 1709962 h 198"/>
                <a:gd name="T18" fmla="*/ 42604573 w 168"/>
                <a:gd name="T19" fmla="*/ 1709962 h 198"/>
                <a:gd name="T20" fmla="*/ 42604573 w 168"/>
                <a:gd name="T21" fmla="*/ 0 h 198"/>
                <a:gd name="T22" fmla="*/ 68877016 w 168"/>
                <a:gd name="T23" fmla="*/ 0 h 198"/>
                <a:gd name="T24" fmla="*/ 68877016 w 168"/>
                <a:gd name="T25" fmla="*/ 1709962 h 198"/>
                <a:gd name="T26" fmla="*/ 68877016 w 168"/>
                <a:gd name="T27" fmla="*/ 1709962 h 198"/>
                <a:gd name="T28" fmla="*/ 66471307 w 168"/>
                <a:gd name="T29" fmla="*/ 2451388 h 198"/>
                <a:gd name="T30" fmla="*/ 63080098 w 168"/>
                <a:gd name="T31" fmla="*/ 4184538 h 198"/>
                <a:gd name="T32" fmla="*/ 59883767 w 168"/>
                <a:gd name="T33" fmla="*/ 6636081 h 198"/>
                <a:gd name="T34" fmla="*/ 56578610 w 168"/>
                <a:gd name="T35" fmla="*/ 12530998 h 198"/>
                <a:gd name="T36" fmla="*/ 34419129 w 168"/>
                <a:gd name="T37" fmla="*/ 66297502 h 198"/>
                <a:gd name="T38" fmla="*/ 34419129 w 168"/>
                <a:gd name="T39" fmla="*/ 66297502 h 198"/>
                <a:gd name="T40" fmla="*/ 31091055 w 168"/>
                <a:gd name="T41" fmla="*/ 74667017 h 198"/>
                <a:gd name="T42" fmla="*/ 27001131 w 168"/>
                <a:gd name="T43" fmla="*/ 79595494 h 198"/>
                <a:gd name="T44" fmla="*/ 22913199 w 168"/>
                <a:gd name="T45" fmla="*/ 82217213 h 198"/>
                <a:gd name="T46" fmla="*/ 18801110 w 168"/>
                <a:gd name="T47" fmla="*/ 83013030 h 198"/>
                <a:gd name="T48" fmla="*/ 15594965 w 168"/>
                <a:gd name="T49" fmla="*/ 81303076 h 198"/>
                <a:gd name="T50" fmla="*/ 13021647 w 168"/>
                <a:gd name="T51" fmla="*/ 78828516 h 198"/>
                <a:gd name="T52" fmla="*/ 11505063 w 168"/>
                <a:gd name="T53" fmla="*/ 76376971 h 198"/>
                <a:gd name="T54" fmla="*/ 11505063 w 168"/>
                <a:gd name="T55" fmla="*/ 72155040 h 198"/>
                <a:gd name="T56" fmla="*/ 11505063 w 168"/>
                <a:gd name="T57" fmla="*/ 72155040 h 198"/>
                <a:gd name="T58" fmla="*/ 11505063 w 168"/>
                <a:gd name="T59" fmla="*/ 70482062 h 198"/>
                <a:gd name="T60" fmla="*/ 12298414 w 168"/>
                <a:gd name="T61" fmla="*/ 67970046 h 198"/>
                <a:gd name="T62" fmla="*/ 13021647 w 168"/>
                <a:gd name="T63" fmla="*/ 67064482 h 198"/>
                <a:gd name="T64" fmla="*/ 14704598 w 168"/>
                <a:gd name="T65" fmla="*/ 65331275 h 198"/>
                <a:gd name="T66" fmla="*/ 18069232 w 168"/>
                <a:gd name="T67" fmla="*/ 64590601 h 198"/>
                <a:gd name="T68" fmla="*/ 21392299 w 168"/>
                <a:gd name="T69" fmla="*/ 65331275 h 198"/>
                <a:gd name="T70" fmla="*/ 21392299 w 168"/>
                <a:gd name="T71" fmla="*/ 65331275 h 198"/>
                <a:gd name="T72" fmla="*/ 22913199 w 168"/>
                <a:gd name="T73" fmla="*/ 67064482 h 198"/>
                <a:gd name="T74" fmla="*/ 23803477 w 168"/>
                <a:gd name="T75" fmla="*/ 69515870 h 198"/>
                <a:gd name="T76" fmla="*/ 26277920 w 168"/>
                <a:gd name="T77" fmla="*/ 72155040 h 198"/>
                <a:gd name="T78" fmla="*/ 27001131 w 168"/>
                <a:gd name="T79" fmla="*/ 72958996 h 198"/>
                <a:gd name="T80" fmla="*/ 28685206 w 168"/>
                <a:gd name="T81" fmla="*/ 72155040 h 198"/>
                <a:gd name="T82" fmla="*/ 30305859 w 168"/>
                <a:gd name="T83" fmla="*/ 69515870 h 198"/>
                <a:gd name="T84" fmla="*/ 31989972 w 168"/>
                <a:gd name="T85" fmla="*/ 64590601 h 198"/>
                <a:gd name="T86" fmla="*/ 8930729 w 168"/>
                <a:gd name="T87" fmla="*/ 12530998 h 198"/>
                <a:gd name="T88" fmla="*/ 8930729 w 168"/>
                <a:gd name="T89" fmla="*/ 12530998 h 198"/>
                <a:gd name="T90" fmla="*/ 7418036 w 168"/>
                <a:gd name="T91" fmla="*/ 9275093 h 198"/>
                <a:gd name="T92" fmla="*/ 5770824 w 168"/>
                <a:gd name="T93" fmla="*/ 5894655 h 198"/>
                <a:gd name="T94" fmla="*/ 3304763 w 168"/>
                <a:gd name="T95" fmla="*/ 3426250 h 198"/>
                <a:gd name="T96" fmla="*/ 1684054 w 168"/>
                <a:gd name="T97" fmla="*/ 1709962 h 198"/>
                <a:gd name="T98" fmla="*/ 0 w 168"/>
                <a:gd name="T99" fmla="*/ 1709962 h 198"/>
                <a:gd name="T100" fmla="*/ 0 w 168"/>
                <a:gd name="T101" fmla="*/ 0 h 198"/>
                <a:gd name="T102" fmla="*/ 31091055 w 168"/>
                <a:gd name="T103" fmla="*/ 0 h 198"/>
                <a:gd name="T104" fmla="*/ 31091055 w 168"/>
                <a:gd name="T105" fmla="*/ 1709962 h 198"/>
                <a:gd name="T106" fmla="*/ 31091055 w 168"/>
                <a:gd name="T107" fmla="*/ 1709962 h 198"/>
                <a:gd name="T108" fmla="*/ 28685206 w 168"/>
                <a:gd name="T109" fmla="*/ 1709962 h 198"/>
                <a:gd name="T110" fmla="*/ 25487533 w 168"/>
                <a:gd name="T111" fmla="*/ 2451388 h 198"/>
                <a:gd name="T112" fmla="*/ 23803477 w 168"/>
                <a:gd name="T113" fmla="*/ 3426250 h 198"/>
                <a:gd name="T114" fmla="*/ 22913199 w 168"/>
                <a:gd name="T115" fmla="*/ 4989066 h 198"/>
                <a:gd name="T116" fmla="*/ 22913199 w 168"/>
                <a:gd name="T117" fmla="*/ 7610845 h 198"/>
                <a:gd name="T118" fmla="*/ 23803477 w 168"/>
                <a:gd name="T119" fmla="*/ 10821036 h 198"/>
                <a:gd name="T120" fmla="*/ 38509347 w 168"/>
                <a:gd name="T121" fmla="*/ 48630739 h 19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68"/>
                <a:gd name="T184" fmla="*/ 0 h 198"/>
                <a:gd name="T185" fmla="*/ 168 w 168"/>
                <a:gd name="T186" fmla="*/ 198 h 198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68" h="198">
                  <a:moveTo>
                    <a:pt x="94" y="116"/>
                  </a:moveTo>
                  <a:lnTo>
                    <a:pt x="128" y="32"/>
                  </a:lnTo>
                  <a:lnTo>
                    <a:pt x="132" y="22"/>
                  </a:lnTo>
                  <a:lnTo>
                    <a:pt x="132" y="16"/>
                  </a:lnTo>
                  <a:lnTo>
                    <a:pt x="130" y="12"/>
                  </a:lnTo>
                  <a:lnTo>
                    <a:pt x="126" y="8"/>
                  </a:lnTo>
                  <a:lnTo>
                    <a:pt x="122" y="6"/>
                  </a:lnTo>
                  <a:lnTo>
                    <a:pt x="116" y="4"/>
                  </a:lnTo>
                  <a:lnTo>
                    <a:pt x="104" y="4"/>
                  </a:lnTo>
                  <a:lnTo>
                    <a:pt x="104" y="0"/>
                  </a:lnTo>
                  <a:lnTo>
                    <a:pt x="168" y="0"/>
                  </a:lnTo>
                  <a:lnTo>
                    <a:pt x="168" y="4"/>
                  </a:lnTo>
                  <a:lnTo>
                    <a:pt x="162" y="6"/>
                  </a:lnTo>
                  <a:lnTo>
                    <a:pt x="154" y="10"/>
                  </a:lnTo>
                  <a:lnTo>
                    <a:pt x="146" y="16"/>
                  </a:lnTo>
                  <a:lnTo>
                    <a:pt x="138" y="30"/>
                  </a:lnTo>
                  <a:lnTo>
                    <a:pt x="84" y="158"/>
                  </a:lnTo>
                  <a:lnTo>
                    <a:pt x="76" y="178"/>
                  </a:lnTo>
                  <a:lnTo>
                    <a:pt x="66" y="190"/>
                  </a:lnTo>
                  <a:lnTo>
                    <a:pt x="56" y="196"/>
                  </a:lnTo>
                  <a:lnTo>
                    <a:pt x="46" y="198"/>
                  </a:lnTo>
                  <a:lnTo>
                    <a:pt x="38" y="194"/>
                  </a:lnTo>
                  <a:lnTo>
                    <a:pt x="32" y="188"/>
                  </a:lnTo>
                  <a:lnTo>
                    <a:pt x="28" y="182"/>
                  </a:lnTo>
                  <a:lnTo>
                    <a:pt x="28" y="172"/>
                  </a:lnTo>
                  <a:lnTo>
                    <a:pt x="28" y="168"/>
                  </a:lnTo>
                  <a:lnTo>
                    <a:pt x="30" y="162"/>
                  </a:lnTo>
                  <a:lnTo>
                    <a:pt x="32" y="160"/>
                  </a:lnTo>
                  <a:lnTo>
                    <a:pt x="36" y="156"/>
                  </a:lnTo>
                  <a:lnTo>
                    <a:pt x="44" y="154"/>
                  </a:lnTo>
                  <a:lnTo>
                    <a:pt x="52" y="156"/>
                  </a:lnTo>
                  <a:lnTo>
                    <a:pt x="56" y="160"/>
                  </a:lnTo>
                  <a:lnTo>
                    <a:pt x="58" y="166"/>
                  </a:lnTo>
                  <a:lnTo>
                    <a:pt x="64" y="172"/>
                  </a:lnTo>
                  <a:lnTo>
                    <a:pt x="66" y="174"/>
                  </a:lnTo>
                  <a:lnTo>
                    <a:pt x="70" y="172"/>
                  </a:lnTo>
                  <a:lnTo>
                    <a:pt x="74" y="166"/>
                  </a:lnTo>
                  <a:lnTo>
                    <a:pt x="78" y="154"/>
                  </a:lnTo>
                  <a:lnTo>
                    <a:pt x="22" y="30"/>
                  </a:lnTo>
                  <a:lnTo>
                    <a:pt x="18" y="22"/>
                  </a:lnTo>
                  <a:lnTo>
                    <a:pt x="14" y="14"/>
                  </a:lnTo>
                  <a:lnTo>
                    <a:pt x="8" y="8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76" y="0"/>
                  </a:lnTo>
                  <a:lnTo>
                    <a:pt x="76" y="4"/>
                  </a:lnTo>
                  <a:lnTo>
                    <a:pt x="70" y="4"/>
                  </a:lnTo>
                  <a:lnTo>
                    <a:pt x="62" y="6"/>
                  </a:lnTo>
                  <a:lnTo>
                    <a:pt x="58" y="8"/>
                  </a:lnTo>
                  <a:lnTo>
                    <a:pt x="56" y="12"/>
                  </a:lnTo>
                  <a:lnTo>
                    <a:pt x="56" y="18"/>
                  </a:lnTo>
                  <a:lnTo>
                    <a:pt x="58" y="26"/>
                  </a:lnTo>
                  <a:lnTo>
                    <a:pt x="94" y="1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Freeform 89"/>
            <p:cNvSpPr>
              <a:spLocks/>
            </p:cNvSpPr>
            <p:nvPr/>
          </p:nvSpPr>
          <p:spPr bwMode="auto">
            <a:xfrm>
              <a:off x="7883" y="4660"/>
              <a:ext cx="281" cy="503"/>
            </a:xfrm>
            <a:custGeom>
              <a:avLst/>
              <a:gdLst>
                <a:gd name="T0" fmla="*/ 0 w 104"/>
                <a:gd name="T1" fmla="*/ 20647490 h 186"/>
                <a:gd name="T2" fmla="*/ 20444971 w 104"/>
                <a:gd name="T3" fmla="*/ 0 h 186"/>
                <a:gd name="T4" fmla="*/ 20444971 w 104"/>
                <a:gd name="T5" fmla="*/ 14079876 h 186"/>
                <a:gd name="T6" fmla="*/ 39209151 w 104"/>
                <a:gd name="T7" fmla="*/ 14079876 h 186"/>
                <a:gd name="T8" fmla="*/ 38442597 w 104"/>
                <a:gd name="T9" fmla="*/ 20647490 h 186"/>
                <a:gd name="T10" fmla="*/ 20444971 w 104"/>
                <a:gd name="T11" fmla="*/ 20647490 h 186"/>
                <a:gd name="T12" fmla="*/ 20444971 w 104"/>
                <a:gd name="T13" fmla="*/ 58720453 h 186"/>
                <a:gd name="T14" fmla="*/ 20444971 w 104"/>
                <a:gd name="T15" fmla="*/ 58720453 h 186"/>
                <a:gd name="T16" fmla="*/ 20444971 w 104"/>
                <a:gd name="T17" fmla="*/ 62844587 h 186"/>
                <a:gd name="T18" fmla="*/ 22086857 w 104"/>
                <a:gd name="T19" fmla="*/ 65336517 h 186"/>
                <a:gd name="T20" fmla="*/ 23760706 w 104"/>
                <a:gd name="T21" fmla="*/ 67951265 h 186"/>
                <a:gd name="T22" fmla="*/ 26961531 w 104"/>
                <a:gd name="T23" fmla="*/ 69472370 h 186"/>
                <a:gd name="T24" fmla="*/ 29531830 w 104"/>
                <a:gd name="T25" fmla="*/ 69472370 h 186"/>
                <a:gd name="T26" fmla="*/ 33614112 w 104"/>
                <a:gd name="T27" fmla="*/ 69472370 h 186"/>
                <a:gd name="T28" fmla="*/ 37698271 w 104"/>
                <a:gd name="T29" fmla="*/ 66984315 h 186"/>
                <a:gd name="T30" fmla="*/ 41802279 w 104"/>
                <a:gd name="T31" fmla="*/ 63634608 h 186"/>
                <a:gd name="T32" fmla="*/ 42532938 w 104"/>
                <a:gd name="T33" fmla="*/ 66254497 h 186"/>
                <a:gd name="T34" fmla="*/ 42532938 w 104"/>
                <a:gd name="T35" fmla="*/ 66254497 h 186"/>
                <a:gd name="T36" fmla="*/ 40123371 w 104"/>
                <a:gd name="T37" fmla="*/ 69472370 h 186"/>
                <a:gd name="T38" fmla="*/ 37698271 w 104"/>
                <a:gd name="T39" fmla="*/ 72063655 h 186"/>
                <a:gd name="T40" fmla="*/ 31935191 w 104"/>
                <a:gd name="T41" fmla="*/ 75290903 h 186"/>
                <a:gd name="T42" fmla="*/ 26172178 w 104"/>
                <a:gd name="T43" fmla="*/ 76938899 h 186"/>
                <a:gd name="T44" fmla="*/ 20444971 w 104"/>
                <a:gd name="T45" fmla="*/ 76938899 h 186"/>
                <a:gd name="T46" fmla="*/ 14681899 w 104"/>
                <a:gd name="T47" fmla="*/ 76212518 h 186"/>
                <a:gd name="T48" fmla="*/ 10597739 w 104"/>
                <a:gd name="T49" fmla="*/ 73597654 h 186"/>
                <a:gd name="T50" fmla="*/ 8918818 w 104"/>
                <a:gd name="T51" fmla="*/ 72063655 h 186"/>
                <a:gd name="T52" fmla="*/ 7404958 w 104"/>
                <a:gd name="T53" fmla="*/ 69472370 h 186"/>
                <a:gd name="T54" fmla="*/ 6493697 w 104"/>
                <a:gd name="T55" fmla="*/ 66984315 h 186"/>
                <a:gd name="T56" fmla="*/ 6493697 w 104"/>
                <a:gd name="T57" fmla="*/ 64552589 h 186"/>
                <a:gd name="T58" fmla="*/ 6493697 w 104"/>
                <a:gd name="T59" fmla="*/ 20647490 h 186"/>
                <a:gd name="T60" fmla="*/ 0 w 104"/>
                <a:gd name="T61" fmla="*/ 20647490 h 18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04"/>
                <a:gd name="T94" fmla="*/ 0 h 186"/>
                <a:gd name="T95" fmla="*/ 104 w 104"/>
                <a:gd name="T96" fmla="*/ 186 h 18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04" h="186">
                  <a:moveTo>
                    <a:pt x="0" y="50"/>
                  </a:moveTo>
                  <a:lnTo>
                    <a:pt x="50" y="0"/>
                  </a:lnTo>
                  <a:lnTo>
                    <a:pt x="50" y="34"/>
                  </a:lnTo>
                  <a:lnTo>
                    <a:pt x="96" y="34"/>
                  </a:lnTo>
                  <a:lnTo>
                    <a:pt x="94" y="50"/>
                  </a:lnTo>
                  <a:lnTo>
                    <a:pt x="50" y="50"/>
                  </a:lnTo>
                  <a:lnTo>
                    <a:pt x="50" y="142"/>
                  </a:lnTo>
                  <a:lnTo>
                    <a:pt x="50" y="152"/>
                  </a:lnTo>
                  <a:lnTo>
                    <a:pt x="54" y="158"/>
                  </a:lnTo>
                  <a:lnTo>
                    <a:pt x="58" y="164"/>
                  </a:lnTo>
                  <a:lnTo>
                    <a:pt x="66" y="168"/>
                  </a:lnTo>
                  <a:lnTo>
                    <a:pt x="72" y="168"/>
                  </a:lnTo>
                  <a:lnTo>
                    <a:pt x="82" y="168"/>
                  </a:lnTo>
                  <a:lnTo>
                    <a:pt x="92" y="162"/>
                  </a:lnTo>
                  <a:lnTo>
                    <a:pt x="102" y="154"/>
                  </a:lnTo>
                  <a:lnTo>
                    <a:pt x="104" y="160"/>
                  </a:lnTo>
                  <a:lnTo>
                    <a:pt x="98" y="168"/>
                  </a:lnTo>
                  <a:lnTo>
                    <a:pt x="92" y="174"/>
                  </a:lnTo>
                  <a:lnTo>
                    <a:pt x="78" y="182"/>
                  </a:lnTo>
                  <a:lnTo>
                    <a:pt x="64" y="186"/>
                  </a:lnTo>
                  <a:lnTo>
                    <a:pt x="50" y="186"/>
                  </a:lnTo>
                  <a:lnTo>
                    <a:pt x="36" y="184"/>
                  </a:lnTo>
                  <a:lnTo>
                    <a:pt x="26" y="178"/>
                  </a:lnTo>
                  <a:lnTo>
                    <a:pt x="22" y="174"/>
                  </a:lnTo>
                  <a:lnTo>
                    <a:pt x="18" y="168"/>
                  </a:lnTo>
                  <a:lnTo>
                    <a:pt x="16" y="162"/>
                  </a:lnTo>
                  <a:lnTo>
                    <a:pt x="16" y="156"/>
                  </a:lnTo>
                  <a:lnTo>
                    <a:pt x="16" y="50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Freeform 90"/>
            <p:cNvSpPr>
              <a:spLocks/>
            </p:cNvSpPr>
            <p:nvPr/>
          </p:nvSpPr>
          <p:spPr bwMode="auto">
            <a:xfrm>
              <a:off x="7368" y="4741"/>
              <a:ext cx="304" cy="428"/>
            </a:xfrm>
            <a:custGeom>
              <a:avLst/>
              <a:gdLst>
                <a:gd name="T0" fmla="*/ 3534942 w 112"/>
                <a:gd name="T1" fmla="*/ 43101212 h 158"/>
                <a:gd name="T2" fmla="*/ 5294426 w 112"/>
                <a:gd name="T3" fmla="*/ 48230020 h 158"/>
                <a:gd name="T4" fmla="*/ 7836515 w 112"/>
                <a:gd name="T5" fmla="*/ 55910217 h 158"/>
                <a:gd name="T6" fmla="*/ 12954154 w 112"/>
                <a:gd name="T7" fmla="*/ 60868115 h 158"/>
                <a:gd name="T8" fmla="*/ 19968207 w 112"/>
                <a:gd name="T9" fmla="*/ 63396010 h 158"/>
                <a:gd name="T10" fmla="*/ 24334473 w 112"/>
                <a:gd name="T11" fmla="*/ 63396010 h 158"/>
                <a:gd name="T12" fmla="*/ 32171009 w 112"/>
                <a:gd name="T13" fmla="*/ 60868115 h 158"/>
                <a:gd name="T14" fmla="*/ 34704743 w 112"/>
                <a:gd name="T15" fmla="*/ 52439700 h 158"/>
                <a:gd name="T16" fmla="*/ 33879725 w 112"/>
                <a:gd name="T17" fmla="*/ 49039268 h 158"/>
                <a:gd name="T18" fmla="*/ 26867726 w 112"/>
                <a:gd name="T19" fmla="*/ 43101212 h 158"/>
                <a:gd name="T20" fmla="*/ 19031206 w 112"/>
                <a:gd name="T21" fmla="*/ 39828122 h 158"/>
                <a:gd name="T22" fmla="*/ 6900013 w 112"/>
                <a:gd name="T23" fmla="*/ 31234825 h 158"/>
                <a:gd name="T24" fmla="*/ 2542110 w 112"/>
                <a:gd name="T25" fmla="*/ 25470052 h 158"/>
                <a:gd name="T26" fmla="*/ 0 w 112"/>
                <a:gd name="T27" fmla="*/ 17804540 h 158"/>
                <a:gd name="T28" fmla="*/ 825018 w 112"/>
                <a:gd name="T29" fmla="*/ 13594924 h 158"/>
                <a:gd name="T30" fmla="*/ 4294676 w 112"/>
                <a:gd name="T31" fmla="*/ 6682987 h 158"/>
                <a:gd name="T32" fmla="*/ 11371904 w 112"/>
                <a:gd name="T33" fmla="*/ 2467084 h 158"/>
                <a:gd name="T34" fmla="*/ 18206343 w 112"/>
                <a:gd name="T35" fmla="*/ 0 h 158"/>
                <a:gd name="T36" fmla="*/ 21751295 w 112"/>
                <a:gd name="T37" fmla="*/ 0 h 158"/>
                <a:gd name="T38" fmla="*/ 34704743 w 112"/>
                <a:gd name="T39" fmla="*/ 1718799 h 158"/>
                <a:gd name="T40" fmla="*/ 44300631 w 112"/>
                <a:gd name="T41" fmla="*/ 5938042 h 158"/>
                <a:gd name="T42" fmla="*/ 41716240 w 112"/>
                <a:gd name="T43" fmla="*/ 22023531 h 158"/>
                <a:gd name="T44" fmla="*/ 40758933 w 112"/>
                <a:gd name="T45" fmla="*/ 16085321 h 158"/>
                <a:gd name="T46" fmla="*/ 36463785 w 112"/>
                <a:gd name="T47" fmla="*/ 8402044 h 158"/>
                <a:gd name="T48" fmla="*/ 31169359 w 112"/>
                <a:gd name="T49" fmla="*/ 4209505 h 158"/>
                <a:gd name="T50" fmla="*/ 25092307 w 112"/>
                <a:gd name="T51" fmla="*/ 3471015 h 158"/>
                <a:gd name="T52" fmla="*/ 22573050 w 112"/>
                <a:gd name="T53" fmla="*/ 3471015 h 158"/>
                <a:gd name="T54" fmla="*/ 18206343 w 112"/>
                <a:gd name="T55" fmla="*/ 4209505 h 158"/>
                <a:gd name="T56" fmla="*/ 13914775 w 112"/>
                <a:gd name="T57" fmla="*/ 9402496 h 158"/>
                <a:gd name="T58" fmla="*/ 12131693 w 112"/>
                <a:gd name="T59" fmla="*/ 14357225 h 158"/>
                <a:gd name="T60" fmla="*/ 14736536 w 112"/>
                <a:gd name="T61" fmla="*/ 17804540 h 158"/>
                <a:gd name="T62" fmla="*/ 30409587 w 112"/>
                <a:gd name="T63" fmla="*/ 27015406 h 158"/>
                <a:gd name="T64" fmla="*/ 35641242 w 112"/>
                <a:gd name="T65" fmla="*/ 29680432 h 158"/>
                <a:gd name="T66" fmla="*/ 44300631 w 112"/>
                <a:gd name="T67" fmla="*/ 37162958 h 158"/>
                <a:gd name="T68" fmla="*/ 48595440 w 112"/>
                <a:gd name="T69" fmla="*/ 44037635 h 158"/>
                <a:gd name="T70" fmla="*/ 48595440 w 112"/>
                <a:gd name="T71" fmla="*/ 49039268 h 158"/>
                <a:gd name="T72" fmla="*/ 46076213 w 112"/>
                <a:gd name="T73" fmla="*/ 57466737 h 158"/>
                <a:gd name="T74" fmla="*/ 39005874 w 112"/>
                <a:gd name="T75" fmla="*/ 63396010 h 158"/>
                <a:gd name="T76" fmla="*/ 31169359 w 112"/>
                <a:gd name="T77" fmla="*/ 66034619 h 158"/>
                <a:gd name="T78" fmla="*/ 23509617 w 112"/>
                <a:gd name="T79" fmla="*/ 66806341 h 158"/>
                <a:gd name="T80" fmla="*/ 11371904 w 112"/>
                <a:gd name="T81" fmla="*/ 65123556 h 158"/>
                <a:gd name="T82" fmla="*/ 0 w 112"/>
                <a:gd name="T83" fmla="*/ 60868115 h 15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12"/>
                <a:gd name="T127" fmla="*/ 0 h 158"/>
                <a:gd name="T128" fmla="*/ 112 w 112"/>
                <a:gd name="T129" fmla="*/ 158 h 158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12" h="158">
                  <a:moveTo>
                    <a:pt x="0" y="102"/>
                  </a:moveTo>
                  <a:lnTo>
                    <a:pt x="8" y="102"/>
                  </a:lnTo>
                  <a:lnTo>
                    <a:pt x="12" y="114"/>
                  </a:lnTo>
                  <a:lnTo>
                    <a:pt x="14" y="124"/>
                  </a:lnTo>
                  <a:lnTo>
                    <a:pt x="18" y="132"/>
                  </a:lnTo>
                  <a:lnTo>
                    <a:pt x="24" y="138"/>
                  </a:lnTo>
                  <a:lnTo>
                    <a:pt x="30" y="144"/>
                  </a:lnTo>
                  <a:lnTo>
                    <a:pt x="38" y="148"/>
                  </a:lnTo>
                  <a:lnTo>
                    <a:pt x="46" y="150"/>
                  </a:lnTo>
                  <a:lnTo>
                    <a:pt x="56" y="150"/>
                  </a:lnTo>
                  <a:lnTo>
                    <a:pt x="66" y="148"/>
                  </a:lnTo>
                  <a:lnTo>
                    <a:pt x="74" y="144"/>
                  </a:lnTo>
                  <a:lnTo>
                    <a:pt x="78" y="134"/>
                  </a:lnTo>
                  <a:lnTo>
                    <a:pt x="80" y="124"/>
                  </a:lnTo>
                  <a:lnTo>
                    <a:pt x="78" y="116"/>
                  </a:lnTo>
                  <a:lnTo>
                    <a:pt x="74" y="110"/>
                  </a:lnTo>
                  <a:lnTo>
                    <a:pt x="62" y="102"/>
                  </a:lnTo>
                  <a:lnTo>
                    <a:pt x="44" y="94"/>
                  </a:lnTo>
                  <a:lnTo>
                    <a:pt x="30" y="86"/>
                  </a:lnTo>
                  <a:lnTo>
                    <a:pt x="16" y="74"/>
                  </a:lnTo>
                  <a:lnTo>
                    <a:pt x="10" y="68"/>
                  </a:lnTo>
                  <a:lnTo>
                    <a:pt x="6" y="60"/>
                  </a:lnTo>
                  <a:lnTo>
                    <a:pt x="2" y="52"/>
                  </a:lnTo>
                  <a:lnTo>
                    <a:pt x="0" y="42"/>
                  </a:lnTo>
                  <a:lnTo>
                    <a:pt x="2" y="32"/>
                  </a:lnTo>
                  <a:lnTo>
                    <a:pt x="6" y="24"/>
                  </a:lnTo>
                  <a:lnTo>
                    <a:pt x="10" y="16"/>
                  </a:lnTo>
                  <a:lnTo>
                    <a:pt x="18" y="10"/>
                  </a:lnTo>
                  <a:lnTo>
                    <a:pt x="26" y="6"/>
                  </a:lnTo>
                  <a:lnTo>
                    <a:pt x="34" y="2"/>
                  </a:lnTo>
                  <a:lnTo>
                    <a:pt x="42" y="0"/>
                  </a:lnTo>
                  <a:lnTo>
                    <a:pt x="50" y="0"/>
                  </a:lnTo>
                  <a:lnTo>
                    <a:pt x="66" y="0"/>
                  </a:lnTo>
                  <a:lnTo>
                    <a:pt x="80" y="4"/>
                  </a:lnTo>
                  <a:lnTo>
                    <a:pt x="90" y="8"/>
                  </a:lnTo>
                  <a:lnTo>
                    <a:pt x="102" y="14"/>
                  </a:lnTo>
                  <a:lnTo>
                    <a:pt x="104" y="52"/>
                  </a:lnTo>
                  <a:lnTo>
                    <a:pt x="96" y="52"/>
                  </a:lnTo>
                  <a:lnTo>
                    <a:pt x="94" y="38"/>
                  </a:lnTo>
                  <a:lnTo>
                    <a:pt x="90" y="26"/>
                  </a:lnTo>
                  <a:lnTo>
                    <a:pt x="84" y="20"/>
                  </a:lnTo>
                  <a:lnTo>
                    <a:pt x="78" y="14"/>
                  </a:lnTo>
                  <a:lnTo>
                    <a:pt x="72" y="10"/>
                  </a:lnTo>
                  <a:lnTo>
                    <a:pt x="66" y="8"/>
                  </a:lnTo>
                  <a:lnTo>
                    <a:pt x="58" y="8"/>
                  </a:lnTo>
                  <a:lnTo>
                    <a:pt x="52" y="8"/>
                  </a:lnTo>
                  <a:lnTo>
                    <a:pt x="48" y="8"/>
                  </a:lnTo>
                  <a:lnTo>
                    <a:pt x="42" y="10"/>
                  </a:lnTo>
                  <a:lnTo>
                    <a:pt x="38" y="14"/>
                  </a:lnTo>
                  <a:lnTo>
                    <a:pt x="32" y="22"/>
                  </a:lnTo>
                  <a:lnTo>
                    <a:pt x="28" y="34"/>
                  </a:lnTo>
                  <a:lnTo>
                    <a:pt x="30" y="38"/>
                  </a:lnTo>
                  <a:lnTo>
                    <a:pt x="34" y="42"/>
                  </a:lnTo>
                  <a:lnTo>
                    <a:pt x="42" y="50"/>
                  </a:lnTo>
                  <a:lnTo>
                    <a:pt x="70" y="64"/>
                  </a:lnTo>
                  <a:lnTo>
                    <a:pt x="82" y="70"/>
                  </a:lnTo>
                  <a:lnTo>
                    <a:pt x="96" y="80"/>
                  </a:lnTo>
                  <a:lnTo>
                    <a:pt x="102" y="88"/>
                  </a:lnTo>
                  <a:lnTo>
                    <a:pt x="108" y="96"/>
                  </a:lnTo>
                  <a:lnTo>
                    <a:pt x="112" y="104"/>
                  </a:lnTo>
                  <a:lnTo>
                    <a:pt x="112" y="116"/>
                  </a:lnTo>
                  <a:lnTo>
                    <a:pt x="110" y="126"/>
                  </a:lnTo>
                  <a:lnTo>
                    <a:pt x="106" y="136"/>
                  </a:lnTo>
                  <a:lnTo>
                    <a:pt x="100" y="144"/>
                  </a:lnTo>
                  <a:lnTo>
                    <a:pt x="90" y="150"/>
                  </a:lnTo>
                  <a:lnTo>
                    <a:pt x="82" y="154"/>
                  </a:lnTo>
                  <a:lnTo>
                    <a:pt x="72" y="156"/>
                  </a:lnTo>
                  <a:lnTo>
                    <a:pt x="54" y="158"/>
                  </a:lnTo>
                  <a:lnTo>
                    <a:pt x="40" y="158"/>
                  </a:lnTo>
                  <a:lnTo>
                    <a:pt x="26" y="154"/>
                  </a:lnTo>
                  <a:lnTo>
                    <a:pt x="12" y="150"/>
                  </a:lnTo>
                  <a:lnTo>
                    <a:pt x="0" y="144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9" name="Freeform 91"/>
            <p:cNvSpPr>
              <a:spLocks/>
            </p:cNvSpPr>
            <p:nvPr/>
          </p:nvSpPr>
          <p:spPr bwMode="auto">
            <a:xfrm>
              <a:off x="7077" y="4741"/>
              <a:ext cx="291" cy="417"/>
            </a:xfrm>
            <a:custGeom>
              <a:avLst/>
              <a:gdLst>
                <a:gd name="T0" fmla="*/ 21355251 w 108"/>
                <a:gd name="T1" fmla="*/ 13537269 h 154"/>
                <a:gd name="T2" fmla="*/ 21355251 w 108"/>
                <a:gd name="T3" fmla="*/ 13537269 h 154"/>
                <a:gd name="T4" fmla="*/ 23736169 w 108"/>
                <a:gd name="T5" fmla="*/ 7630410 h 154"/>
                <a:gd name="T6" fmla="*/ 26784068 w 108"/>
                <a:gd name="T7" fmla="*/ 3436792 h 154"/>
                <a:gd name="T8" fmla="*/ 30756466 w 108"/>
                <a:gd name="T9" fmla="*/ 805750 h 154"/>
                <a:gd name="T10" fmla="*/ 34732300 w 108"/>
                <a:gd name="T11" fmla="*/ 0 h 154"/>
                <a:gd name="T12" fmla="*/ 34732300 w 108"/>
                <a:gd name="T13" fmla="*/ 0 h 154"/>
                <a:gd name="T14" fmla="*/ 37935927 w 108"/>
                <a:gd name="T15" fmla="*/ 805750 h 154"/>
                <a:gd name="T16" fmla="*/ 40982664 w 108"/>
                <a:gd name="T17" fmla="*/ 2456964 h 154"/>
                <a:gd name="T18" fmla="*/ 42600293 w 108"/>
                <a:gd name="T19" fmla="*/ 5907872 h 154"/>
                <a:gd name="T20" fmla="*/ 42600293 w 108"/>
                <a:gd name="T21" fmla="*/ 9306119 h 154"/>
                <a:gd name="T22" fmla="*/ 42600293 w 108"/>
                <a:gd name="T23" fmla="*/ 9306119 h 154"/>
                <a:gd name="T24" fmla="*/ 40982664 w 108"/>
                <a:gd name="T25" fmla="*/ 12569089 h 154"/>
                <a:gd name="T26" fmla="*/ 37935927 w 108"/>
                <a:gd name="T27" fmla="*/ 15089050 h 154"/>
                <a:gd name="T28" fmla="*/ 36304729 w 108"/>
                <a:gd name="T29" fmla="*/ 15997282 h 154"/>
                <a:gd name="T30" fmla="*/ 34732300 w 108"/>
                <a:gd name="T31" fmla="*/ 15997282 h 154"/>
                <a:gd name="T32" fmla="*/ 33101080 w 108"/>
                <a:gd name="T33" fmla="*/ 15089050 h 154"/>
                <a:gd name="T34" fmla="*/ 32328742 w 108"/>
                <a:gd name="T35" fmla="*/ 14283520 h 154"/>
                <a:gd name="T36" fmla="*/ 32328742 w 108"/>
                <a:gd name="T37" fmla="*/ 14283520 h 154"/>
                <a:gd name="T38" fmla="*/ 29126373 w 108"/>
                <a:gd name="T39" fmla="*/ 11824195 h 154"/>
                <a:gd name="T40" fmla="*/ 26784068 w 108"/>
                <a:gd name="T41" fmla="*/ 10893543 h 154"/>
                <a:gd name="T42" fmla="*/ 25172319 w 108"/>
                <a:gd name="T43" fmla="*/ 11824195 h 154"/>
                <a:gd name="T44" fmla="*/ 23736169 w 108"/>
                <a:gd name="T45" fmla="*/ 12569089 h 154"/>
                <a:gd name="T46" fmla="*/ 22127414 w 108"/>
                <a:gd name="T47" fmla="*/ 15089050 h 154"/>
                <a:gd name="T48" fmla="*/ 21355251 w 108"/>
                <a:gd name="T49" fmla="*/ 16762875 h 154"/>
                <a:gd name="T50" fmla="*/ 21355251 w 108"/>
                <a:gd name="T51" fmla="*/ 21912741 h 154"/>
                <a:gd name="T52" fmla="*/ 21355251 w 108"/>
                <a:gd name="T53" fmla="*/ 53927859 h 154"/>
                <a:gd name="T54" fmla="*/ 21355251 w 108"/>
                <a:gd name="T55" fmla="*/ 53927859 h 154"/>
                <a:gd name="T56" fmla="*/ 21355251 w 108"/>
                <a:gd name="T57" fmla="*/ 58866514 h 154"/>
                <a:gd name="T58" fmla="*/ 22830815 w 108"/>
                <a:gd name="T59" fmla="*/ 61387686 h 154"/>
                <a:gd name="T60" fmla="*/ 25172319 w 108"/>
                <a:gd name="T61" fmla="*/ 63060140 h 154"/>
                <a:gd name="T62" fmla="*/ 29126373 w 108"/>
                <a:gd name="T63" fmla="*/ 63060140 h 154"/>
                <a:gd name="T64" fmla="*/ 29126373 w 108"/>
                <a:gd name="T65" fmla="*/ 64782699 h 154"/>
                <a:gd name="T66" fmla="*/ 0 w 108"/>
                <a:gd name="T67" fmla="*/ 64782699 h 154"/>
                <a:gd name="T68" fmla="*/ 0 w 108"/>
                <a:gd name="T69" fmla="*/ 63060140 h 154"/>
                <a:gd name="T70" fmla="*/ 0 w 108"/>
                <a:gd name="T71" fmla="*/ 63060140 h 154"/>
                <a:gd name="T72" fmla="*/ 3975825 w 108"/>
                <a:gd name="T73" fmla="*/ 63060140 h 154"/>
                <a:gd name="T74" fmla="*/ 7178364 w 108"/>
                <a:gd name="T75" fmla="*/ 61387686 h 154"/>
                <a:gd name="T76" fmla="*/ 8632054 w 108"/>
                <a:gd name="T77" fmla="*/ 58866514 h 154"/>
                <a:gd name="T78" fmla="*/ 9520978 w 108"/>
                <a:gd name="T79" fmla="*/ 53927859 h 154"/>
                <a:gd name="T80" fmla="*/ 9520978 w 108"/>
                <a:gd name="T81" fmla="*/ 19392780 h 154"/>
                <a:gd name="T82" fmla="*/ 9520978 w 108"/>
                <a:gd name="T83" fmla="*/ 19392780 h 154"/>
                <a:gd name="T84" fmla="*/ 8632054 w 108"/>
                <a:gd name="T85" fmla="*/ 15089050 h 154"/>
                <a:gd name="T86" fmla="*/ 7925660 w 108"/>
                <a:gd name="T87" fmla="*/ 12569089 h 154"/>
                <a:gd name="T88" fmla="*/ 5548260 w 108"/>
                <a:gd name="T89" fmla="*/ 10893543 h 154"/>
                <a:gd name="T90" fmla="*/ 1631214 w 108"/>
                <a:gd name="T91" fmla="*/ 10109764 h 154"/>
                <a:gd name="T92" fmla="*/ 1631214 w 108"/>
                <a:gd name="T93" fmla="*/ 10109764 h 154"/>
                <a:gd name="T94" fmla="*/ 11842665 w 108"/>
                <a:gd name="T95" fmla="*/ 4999375 h 154"/>
                <a:gd name="T96" fmla="*/ 21355251 w 108"/>
                <a:gd name="T97" fmla="*/ 0 h 154"/>
                <a:gd name="T98" fmla="*/ 21355251 w 108"/>
                <a:gd name="T99" fmla="*/ 13537269 h 15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08"/>
                <a:gd name="T151" fmla="*/ 0 h 154"/>
                <a:gd name="T152" fmla="*/ 108 w 108"/>
                <a:gd name="T153" fmla="*/ 154 h 15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08" h="154">
                  <a:moveTo>
                    <a:pt x="54" y="32"/>
                  </a:moveTo>
                  <a:lnTo>
                    <a:pt x="54" y="32"/>
                  </a:lnTo>
                  <a:lnTo>
                    <a:pt x="60" y="18"/>
                  </a:lnTo>
                  <a:lnTo>
                    <a:pt x="68" y="8"/>
                  </a:lnTo>
                  <a:lnTo>
                    <a:pt x="78" y="2"/>
                  </a:lnTo>
                  <a:lnTo>
                    <a:pt x="88" y="0"/>
                  </a:lnTo>
                  <a:lnTo>
                    <a:pt x="96" y="2"/>
                  </a:lnTo>
                  <a:lnTo>
                    <a:pt x="104" y="6"/>
                  </a:lnTo>
                  <a:lnTo>
                    <a:pt x="108" y="14"/>
                  </a:lnTo>
                  <a:lnTo>
                    <a:pt x="108" y="22"/>
                  </a:lnTo>
                  <a:lnTo>
                    <a:pt x="104" y="30"/>
                  </a:lnTo>
                  <a:lnTo>
                    <a:pt x="96" y="36"/>
                  </a:lnTo>
                  <a:lnTo>
                    <a:pt x="92" y="38"/>
                  </a:lnTo>
                  <a:lnTo>
                    <a:pt x="88" y="38"/>
                  </a:lnTo>
                  <a:lnTo>
                    <a:pt x="84" y="36"/>
                  </a:lnTo>
                  <a:lnTo>
                    <a:pt x="82" y="34"/>
                  </a:lnTo>
                  <a:lnTo>
                    <a:pt x="74" y="28"/>
                  </a:lnTo>
                  <a:lnTo>
                    <a:pt x="68" y="26"/>
                  </a:lnTo>
                  <a:lnTo>
                    <a:pt x="64" y="28"/>
                  </a:lnTo>
                  <a:lnTo>
                    <a:pt x="60" y="30"/>
                  </a:lnTo>
                  <a:lnTo>
                    <a:pt x="56" y="36"/>
                  </a:lnTo>
                  <a:lnTo>
                    <a:pt x="54" y="40"/>
                  </a:lnTo>
                  <a:lnTo>
                    <a:pt x="54" y="52"/>
                  </a:lnTo>
                  <a:lnTo>
                    <a:pt x="54" y="128"/>
                  </a:lnTo>
                  <a:lnTo>
                    <a:pt x="54" y="140"/>
                  </a:lnTo>
                  <a:lnTo>
                    <a:pt x="58" y="146"/>
                  </a:lnTo>
                  <a:lnTo>
                    <a:pt x="64" y="150"/>
                  </a:lnTo>
                  <a:lnTo>
                    <a:pt x="74" y="150"/>
                  </a:lnTo>
                  <a:lnTo>
                    <a:pt x="74" y="154"/>
                  </a:lnTo>
                  <a:lnTo>
                    <a:pt x="0" y="154"/>
                  </a:lnTo>
                  <a:lnTo>
                    <a:pt x="0" y="150"/>
                  </a:lnTo>
                  <a:lnTo>
                    <a:pt x="10" y="150"/>
                  </a:lnTo>
                  <a:lnTo>
                    <a:pt x="18" y="146"/>
                  </a:lnTo>
                  <a:lnTo>
                    <a:pt x="22" y="140"/>
                  </a:lnTo>
                  <a:lnTo>
                    <a:pt x="24" y="128"/>
                  </a:lnTo>
                  <a:lnTo>
                    <a:pt x="24" y="46"/>
                  </a:lnTo>
                  <a:lnTo>
                    <a:pt x="22" y="36"/>
                  </a:lnTo>
                  <a:lnTo>
                    <a:pt x="20" y="30"/>
                  </a:lnTo>
                  <a:lnTo>
                    <a:pt x="14" y="26"/>
                  </a:lnTo>
                  <a:lnTo>
                    <a:pt x="4" y="24"/>
                  </a:lnTo>
                  <a:lnTo>
                    <a:pt x="30" y="12"/>
                  </a:lnTo>
                  <a:lnTo>
                    <a:pt x="54" y="0"/>
                  </a:lnTo>
                  <a:lnTo>
                    <a:pt x="54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0" name="Freeform 92"/>
            <p:cNvSpPr>
              <a:spLocks noEditPoints="1"/>
            </p:cNvSpPr>
            <p:nvPr/>
          </p:nvSpPr>
          <p:spPr bwMode="auto">
            <a:xfrm>
              <a:off x="6703" y="4747"/>
              <a:ext cx="373" cy="416"/>
            </a:xfrm>
            <a:custGeom>
              <a:avLst/>
              <a:gdLst>
                <a:gd name="T0" fmla="*/ 36171561 w 138"/>
                <a:gd name="T1" fmla="*/ 53871022 h 154"/>
                <a:gd name="T2" fmla="*/ 31152819 w 138"/>
                <a:gd name="T3" fmla="*/ 53871022 h 154"/>
                <a:gd name="T4" fmla="*/ 27056258 w 138"/>
                <a:gd name="T5" fmla="*/ 52255475 h 154"/>
                <a:gd name="T6" fmla="*/ 19749596 w 138"/>
                <a:gd name="T7" fmla="*/ 48181247 h 154"/>
                <a:gd name="T8" fmla="*/ 14735970 w 138"/>
                <a:gd name="T9" fmla="*/ 40735628 h 154"/>
                <a:gd name="T10" fmla="*/ 12320331 w 138"/>
                <a:gd name="T11" fmla="*/ 31858336 h 154"/>
                <a:gd name="T12" fmla="*/ 12320331 w 138"/>
                <a:gd name="T13" fmla="*/ 22800647 h 154"/>
                <a:gd name="T14" fmla="*/ 56708350 w 138"/>
                <a:gd name="T15" fmla="*/ 22800647 h 154"/>
                <a:gd name="T16" fmla="*/ 55960952 w 138"/>
                <a:gd name="T17" fmla="*/ 16319437 h 154"/>
                <a:gd name="T18" fmla="*/ 50902461 w 138"/>
                <a:gd name="T19" fmla="*/ 8148781 h 154"/>
                <a:gd name="T20" fmla="*/ 45156083 w 138"/>
                <a:gd name="T21" fmla="*/ 2398010 h 154"/>
                <a:gd name="T22" fmla="*/ 36958059 w 138"/>
                <a:gd name="T23" fmla="*/ 0 h 154"/>
                <a:gd name="T24" fmla="*/ 32069608 w 138"/>
                <a:gd name="T25" fmla="*/ 0 h 154"/>
                <a:gd name="T26" fmla="*/ 27056258 w 138"/>
                <a:gd name="T27" fmla="*/ 0 h 154"/>
                <a:gd name="T28" fmla="*/ 15630819 w 138"/>
                <a:gd name="T29" fmla="*/ 3294404 h 154"/>
                <a:gd name="T30" fmla="*/ 6537463 w 138"/>
                <a:gd name="T31" fmla="*/ 10569107 h 154"/>
                <a:gd name="T32" fmla="*/ 1686409 w 138"/>
                <a:gd name="T33" fmla="*/ 21122538 h 154"/>
                <a:gd name="T34" fmla="*/ 0 w 138"/>
                <a:gd name="T35" fmla="*/ 34257470 h 154"/>
                <a:gd name="T36" fmla="*/ 791576 w 138"/>
                <a:gd name="T37" fmla="*/ 40735628 h 154"/>
                <a:gd name="T38" fmla="*/ 5782987 w 138"/>
                <a:gd name="T39" fmla="*/ 50585562 h 154"/>
                <a:gd name="T40" fmla="*/ 12320331 w 138"/>
                <a:gd name="T41" fmla="*/ 57945294 h 154"/>
                <a:gd name="T42" fmla="*/ 22228275 w 138"/>
                <a:gd name="T43" fmla="*/ 62019560 h 154"/>
                <a:gd name="T44" fmla="*/ 27056258 w 138"/>
                <a:gd name="T45" fmla="*/ 62807937 h 154"/>
                <a:gd name="T46" fmla="*/ 29634061 w 138"/>
                <a:gd name="T47" fmla="*/ 62807937 h 154"/>
                <a:gd name="T48" fmla="*/ 39376742 w 138"/>
                <a:gd name="T49" fmla="*/ 61131681 h 154"/>
                <a:gd name="T50" fmla="*/ 47760485 w 138"/>
                <a:gd name="T51" fmla="*/ 55378984 h 154"/>
                <a:gd name="T52" fmla="*/ 53381154 w 138"/>
                <a:gd name="T53" fmla="*/ 48906308 h 154"/>
                <a:gd name="T54" fmla="*/ 56708350 w 138"/>
                <a:gd name="T55" fmla="*/ 43193628 h 154"/>
                <a:gd name="T56" fmla="*/ 54274798 w 138"/>
                <a:gd name="T57" fmla="*/ 41685231 h 154"/>
                <a:gd name="T58" fmla="*/ 46805424 w 138"/>
                <a:gd name="T59" fmla="*/ 50585562 h 154"/>
                <a:gd name="T60" fmla="*/ 36171561 w 138"/>
                <a:gd name="T61" fmla="*/ 53871022 h 154"/>
                <a:gd name="T62" fmla="*/ 27056258 w 138"/>
                <a:gd name="T63" fmla="*/ 3294404 h 154"/>
                <a:gd name="T64" fmla="*/ 30428837 w 138"/>
                <a:gd name="T65" fmla="*/ 3294404 h 154"/>
                <a:gd name="T66" fmla="*/ 32069608 w 138"/>
                <a:gd name="T67" fmla="*/ 3294404 h 154"/>
                <a:gd name="T68" fmla="*/ 36171561 w 138"/>
                <a:gd name="T69" fmla="*/ 5752637 h 154"/>
                <a:gd name="T70" fmla="*/ 39376742 w 138"/>
                <a:gd name="T71" fmla="*/ 12973697 h 154"/>
                <a:gd name="T72" fmla="*/ 27056258 w 138"/>
                <a:gd name="T73" fmla="*/ 19614273 h 154"/>
                <a:gd name="T74" fmla="*/ 13049567 w 138"/>
                <a:gd name="T75" fmla="*/ 19614273 h 154"/>
                <a:gd name="T76" fmla="*/ 14735970 w 138"/>
                <a:gd name="T77" fmla="*/ 11465500 h 154"/>
                <a:gd name="T78" fmla="*/ 18108328 w 138"/>
                <a:gd name="T79" fmla="*/ 7382617 h 154"/>
                <a:gd name="T80" fmla="*/ 22951206 w 138"/>
                <a:gd name="T81" fmla="*/ 4074253 h 154"/>
                <a:gd name="T82" fmla="*/ 27056258 w 138"/>
                <a:gd name="T83" fmla="*/ 3294404 h 15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8"/>
                <a:gd name="T127" fmla="*/ 0 h 154"/>
                <a:gd name="T128" fmla="*/ 138 w 138"/>
                <a:gd name="T129" fmla="*/ 154 h 15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8" h="154">
                  <a:moveTo>
                    <a:pt x="88" y="132"/>
                  </a:moveTo>
                  <a:lnTo>
                    <a:pt x="88" y="132"/>
                  </a:lnTo>
                  <a:lnTo>
                    <a:pt x="82" y="132"/>
                  </a:lnTo>
                  <a:lnTo>
                    <a:pt x="76" y="132"/>
                  </a:lnTo>
                  <a:lnTo>
                    <a:pt x="66" y="128"/>
                  </a:lnTo>
                  <a:lnTo>
                    <a:pt x="56" y="124"/>
                  </a:lnTo>
                  <a:lnTo>
                    <a:pt x="48" y="118"/>
                  </a:lnTo>
                  <a:lnTo>
                    <a:pt x="42" y="110"/>
                  </a:lnTo>
                  <a:lnTo>
                    <a:pt x="36" y="100"/>
                  </a:lnTo>
                  <a:lnTo>
                    <a:pt x="32" y="90"/>
                  </a:lnTo>
                  <a:lnTo>
                    <a:pt x="30" y="78"/>
                  </a:lnTo>
                  <a:lnTo>
                    <a:pt x="28" y="68"/>
                  </a:lnTo>
                  <a:lnTo>
                    <a:pt x="30" y="56"/>
                  </a:lnTo>
                  <a:lnTo>
                    <a:pt x="66" y="56"/>
                  </a:lnTo>
                  <a:lnTo>
                    <a:pt x="138" y="56"/>
                  </a:lnTo>
                  <a:lnTo>
                    <a:pt x="136" y="40"/>
                  </a:lnTo>
                  <a:lnTo>
                    <a:pt x="130" y="30"/>
                  </a:lnTo>
                  <a:lnTo>
                    <a:pt x="124" y="20"/>
                  </a:lnTo>
                  <a:lnTo>
                    <a:pt x="118" y="12"/>
                  </a:lnTo>
                  <a:lnTo>
                    <a:pt x="110" y="6"/>
                  </a:lnTo>
                  <a:lnTo>
                    <a:pt x="100" y="2"/>
                  </a:lnTo>
                  <a:lnTo>
                    <a:pt x="90" y="0"/>
                  </a:lnTo>
                  <a:lnTo>
                    <a:pt x="78" y="0"/>
                  </a:lnTo>
                  <a:lnTo>
                    <a:pt x="66" y="0"/>
                  </a:lnTo>
                  <a:lnTo>
                    <a:pt x="52" y="2"/>
                  </a:lnTo>
                  <a:lnTo>
                    <a:pt x="38" y="8"/>
                  </a:lnTo>
                  <a:lnTo>
                    <a:pt x="26" y="16"/>
                  </a:lnTo>
                  <a:lnTo>
                    <a:pt x="16" y="26"/>
                  </a:lnTo>
                  <a:lnTo>
                    <a:pt x="10" y="38"/>
                  </a:lnTo>
                  <a:lnTo>
                    <a:pt x="4" y="52"/>
                  </a:lnTo>
                  <a:lnTo>
                    <a:pt x="0" y="68"/>
                  </a:lnTo>
                  <a:lnTo>
                    <a:pt x="0" y="84"/>
                  </a:lnTo>
                  <a:lnTo>
                    <a:pt x="2" y="100"/>
                  </a:lnTo>
                  <a:lnTo>
                    <a:pt x="6" y="114"/>
                  </a:lnTo>
                  <a:lnTo>
                    <a:pt x="14" y="124"/>
                  </a:lnTo>
                  <a:lnTo>
                    <a:pt x="22" y="134"/>
                  </a:lnTo>
                  <a:lnTo>
                    <a:pt x="30" y="142"/>
                  </a:lnTo>
                  <a:lnTo>
                    <a:pt x="42" y="148"/>
                  </a:lnTo>
                  <a:lnTo>
                    <a:pt x="54" y="152"/>
                  </a:lnTo>
                  <a:lnTo>
                    <a:pt x="66" y="154"/>
                  </a:lnTo>
                  <a:lnTo>
                    <a:pt x="72" y="154"/>
                  </a:lnTo>
                  <a:lnTo>
                    <a:pt x="84" y="154"/>
                  </a:lnTo>
                  <a:lnTo>
                    <a:pt x="96" y="150"/>
                  </a:lnTo>
                  <a:lnTo>
                    <a:pt x="108" y="144"/>
                  </a:lnTo>
                  <a:lnTo>
                    <a:pt x="116" y="136"/>
                  </a:lnTo>
                  <a:lnTo>
                    <a:pt x="124" y="128"/>
                  </a:lnTo>
                  <a:lnTo>
                    <a:pt x="130" y="120"/>
                  </a:lnTo>
                  <a:lnTo>
                    <a:pt x="136" y="112"/>
                  </a:lnTo>
                  <a:lnTo>
                    <a:pt x="138" y="106"/>
                  </a:lnTo>
                  <a:lnTo>
                    <a:pt x="132" y="102"/>
                  </a:lnTo>
                  <a:lnTo>
                    <a:pt x="124" y="114"/>
                  </a:lnTo>
                  <a:lnTo>
                    <a:pt x="114" y="124"/>
                  </a:lnTo>
                  <a:lnTo>
                    <a:pt x="102" y="128"/>
                  </a:lnTo>
                  <a:lnTo>
                    <a:pt x="88" y="132"/>
                  </a:lnTo>
                  <a:close/>
                  <a:moveTo>
                    <a:pt x="66" y="8"/>
                  </a:moveTo>
                  <a:lnTo>
                    <a:pt x="66" y="8"/>
                  </a:lnTo>
                  <a:lnTo>
                    <a:pt x="74" y="8"/>
                  </a:lnTo>
                  <a:lnTo>
                    <a:pt x="78" y="8"/>
                  </a:lnTo>
                  <a:lnTo>
                    <a:pt x="84" y="10"/>
                  </a:lnTo>
                  <a:lnTo>
                    <a:pt x="88" y="14"/>
                  </a:lnTo>
                  <a:lnTo>
                    <a:pt x="92" y="18"/>
                  </a:lnTo>
                  <a:lnTo>
                    <a:pt x="96" y="32"/>
                  </a:lnTo>
                  <a:lnTo>
                    <a:pt x="98" y="48"/>
                  </a:lnTo>
                  <a:lnTo>
                    <a:pt x="66" y="48"/>
                  </a:lnTo>
                  <a:lnTo>
                    <a:pt x="32" y="48"/>
                  </a:lnTo>
                  <a:lnTo>
                    <a:pt x="34" y="38"/>
                  </a:lnTo>
                  <a:lnTo>
                    <a:pt x="36" y="28"/>
                  </a:lnTo>
                  <a:lnTo>
                    <a:pt x="40" y="22"/>
                  </a:lnTo>
                  <a:lnTo>
                    <a:pt x="44" y="18"/>
                  </a:lnTo>
                  <a:lnTo>
                    <a:pt x="50" y="14"/>
                  </a:lnTo>
                  <a:lnTo>
                    <a:pt x="56" y="10"/>
                  </a:lnTo>
                  <a:lnTo>
                    <a:pt x="66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Freeform 93"/>
            <p:cNvSpPr>
              <a:spLocks/>
            </p:cNvSpPr>
            <p:nvPr/>
          </p:nvSpPr>
          <p:spPr bwMode="auto">
            <a:xfrm>
              <a:off x="6308" y="4752"/>
              <a:ext cx="444" cy="422"/>
            </a:xfrm>
            <a:custGeom>
              <a:avLst/>
              <a:gdLst>
                <a:gd name="T0" fmla="*/ 10072876 w 164"/>
                <a:gd name="T1" fmla="*/ 10718854 h 156"/>
                <a:gd name="T2" fmla="*/ 10072876 w 164"/>
                <a:gd name="T3" fmla="*/ 10718854 h 156"/>
                <a:gd name="T4" fmla="*/ 9290386 w 164"/>
                <a:gd name="T5" fmla="*/ 9193776 h 156"/>
                <a:gd name="T6" fmla="*/ 7618937 w 164"/>
                <a:gd name="T7" fmla="*/ 6587066 h 156"/>
                <a:gd name="T8" fmla="*/ 4187345 w 164"/>
                <a:gd name="T9" fmla="*/ 3398647 h 156"/>
                <a:gd name="T10" fmla="*/ 2453184 w 164"/>
                <a:gd name="T11" fmla="*/ 2435029 h 156"/>
                <a:gd name="T12" fmla="*/ 0 w 164"/>
                <a:gd name="T13" fmla="*/ 1697133 h 156"/>
                <a:gd name="T14" fmla="*/ 0 w 164"/>
                <a:gd name="T15" fmla="*/ 0 h 156"/>
                <a:gd name="T16" fmla="*/ 30231982 w 164"/>
                <a:gd name="T17" fmla="*/ 0 h 156"/>
                <a:gd name="T18" fmla="*/ 30231982 w 164"/>
                <a:gd name="T19" fmla="*/ 1697133 h 156"/>
                <a:gd name="T20" fmla="*/ 30231982 w 164"/>
                <a:gd name="T21" fmla="*/ 1697133 h 156"/>
                <a:gd name="T22" fmla="*/ 26058430 w 164"/>
                <a:gd name="T23" fmla="*/ 1697133 h 156"/>
                <a:gd name="T24" fmla="*/ 25152021 w 164"/>
                <a:gd name="T25" fmla="*/ 2435029 h 156"/>
                <a:gd name="T26" fmla="*/ 23588374 w 164"/>
                <a:gd name="T27" fmla="*/ 4135213 h 156"/>
                <a:gd name="T28" fmla="*/ 23588374 w 164"/>
                <a:gd name="T29" fmla="*/ 5855529 h 156"/>
                <a:gd name="T30" fmla="*/ 23588374 w 164"/>
                <a:gd name="T31" fmla="*/ 7555713 h 156"/>
                <a:gd name="T32" fmla="*/ 24347154 w 164"/>
                <a:gd name="T33" fmla="*/ 13342317 h 156"/>
                <a:gd name="T34" fmla="*/ 38607644 w 164"/>
                <a:gd name="T35" fmla="*/ 44842050 h 156"/>
                <a:gd name="T36" fmla="*/ 52868136 w 164"/>
                <a:gd name="T37" fmla="*/ 12419141 h 156"/>
                <a:gd name="T38" fmla="*/ 52868136 w 164"/>
                <a:gd name="T39" fmla="*/ 12419141 h 156"/>
                <a:gd name="T40" fmla="*/ 53774261 w 164"/>
                <a:gd name="T41" fmla="*/ 9990801 h 156"/>
                <a:gd name="T42" fmla="*/ 53774261 w 164"/>
                <a:gd name="T43" fmla="*/ 7555713 h 156"/>
                <a:gd name="T44" fmla="*/ 53774261 w 164"/>
                <a:gd name="T45" fmla="*/ 5855529 h 156"/>
                <a:gd name="T46" fmla="*/ 52868136 w 164"/>
                <a:gd name="T47" fmla="*/ 4135213 h 156"/>
                <a:gd name="T48" fmla="*/ 50388618 w 164"/>
                <a:gd name="T49" fmla="*/ 2435029 h 156"/>
                <a:gd name="T50" fmla="*/ 46960183 w 164"/>
                <a:gd name="T51" fmla="*/ 1697133 h 156"/>
                <a:gd name="T52" fmla="*/ 46960183 w 164"/>
                <a:gd name="T53" fmla="*/ 0 h 156"/>
                <a:gd name="T54" fmla="*/ 68836393 w 164"/>
                <a:gd name="T55" fmla="*/ 0 h 156"/>
                <a:gd name="T56" fmla="*/ 68836393 w 164"/>
                <a:gd name="T57" fmla="*/ 1697133 h 156"/>
                <a:gd name="T58" fmla="*/ 68836393 w 164"/>
                <a:gd name="T59" fmla="*/ 1697133 h 156"/>
                <a:gd name="T60" fmla="*/ 65407887 w 164"/>
                <a:gd name="T61" fmla="*/ 1697133 h 156"/>
                <a:gd name="T62" fmla="*/ 62931542 w 164"/>
                <a:gd name="T63" fmla="*/ 3398647 h 156"/>
                <a:gd name="T64" fmla="*/ 60478491 w 164"/>
                <a:gd name="T65" fmla="*/ 6587066 h 156"/>
                <a:gd name="T66" fmla="*/ 57032201 w 164"/>
                <a:gd name="T67" fmla="*/ 12419141 h 156"/>
                <a:gd name="T68" fmla="*/ 35225211 w 164"/>
                <a:gd name="T69" fmla="*/ 64816911 h 156"/>
                <a:gd name="T70" fmla="*/ 10072876 w 164"/>
                <a:gd name="T71" fmla="*/ 10718854 h 15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64"/>
                <a:gd name="T109" fmla="*/ 0 h 156"/>
                <a:gd name="T110" fmla="*/ 164 w 164"/>
                <a:gd name="T111" fmla="*/ 156 h 15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64" h="156">
                  <a:moveTo>
                    <a:pt x="24" y="26"/>
                  </a:moveTo>
                  <a:lnTo>
                    <a:pt x="24" y="26"/>
                  </a:lnTo>
                  <a:lnTo>
                    <a:pt x="22" y="22"/>
                  </a:lnTo>
                  <a:lnTo>
                    <a:pt x="18" y="16"/>
                  </a:lnTo>
                  <a:lnTo>
                    <a:pt x="10" y="8"/>
                  </a:lnTo>
                  <a:lnTo>
                    <a:pt x="6" y="6"/>
                  </a:lnTo>
                  <a:lnTo>
                    <a:pt x="0" y="4"/>
                  </a:lnTo>
                  <a:lnTo>
                    <a:pt x="0" y="0"/>
                  </a:lnTo>
                  <a:lnTo>
                    <a:pt x="72" y="0"/>
                  </a:lnTo>
                  <a:lnTo>
                    <a:pt x="72" y="4"/>
                  </a:lnTo>
                  <a:lnTo>
                    <a:pt x="62" y="4"/>
                  </a:lnTo>
                  <a:lnTo>
                    <a:pt x="60" y="6"/>
                  </a:lnTo>
                  <a:lnTo>
                    <a:pt x="56" y="10"/>
                  </a:lnTo>
                  <a:lnTo>
                    <a:pt x="56" y="14"/>
                  </a:lnTo>
                  <a:lnTo>
                    <a:pt x="56" y="18"/>
                  </a:lnTo>
                  <a:lnTo>
                    <a:pt x="58" y="32"/>
                  </a:lnTo>
                  <a:lnTo>
                    <a:pt x="92" y="108"/>
                  </a:lnTo>
                  <a:lnTo>
                    <a:pt x="126" y="30"/>
                  </a:lnTo>
                  <a:lnTo>
                    <a:pt x="128" y="24"/>
                  </a:lnTo>
                  <a:lnTo>
                    <a:pt x="128" y="18"/>
                  </a:lnTo>
                  <a:lnTo>
                    <a:pt x="128" y="14"/>
                  </a:lnTo>
                  <a:lnTo>
                    <a:pt x="126" y="10"/>
                  </a:lnTo>
                  <a:lnTo>
                    <a:pt x="120" y="6"/>
                  </a:lnTo>
                  <a:lnTo>
                    <a:pt x="112" y="4"/>
                  </a:lnTo>
                  <a:lnTo>
                    <a:pt x="112" y="0"/>
                  </a:lnTo>
                  <a:lnTo>
                    <a:pt x="164" y="0"/>
                  </a:lnTo>
                  <a:lnTo>
                    <a:pt x="164" y="4"/>
                  </a:lnTo>
                  <a:lnTo>
                    <a:pt x="156" y="4"/>
                  </a:lnTo>
                  <a:lnTo>
                    <a:pt x="150" y="8"/>
                  </a:lnTo>
                  <a:lnTo>
                    <a:pt x="144" y="16"/>
                  </a:lnTo>
                  <a:lnTo>
                    <a:pt x="136" y="30"/>
                  </a:lnTo>
                  <a:lnTo>
                    <a:pt x="84" y="156"/>
                  </a:lnTo>
                  <a:lnTo>
                    <a:pt x="24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Freeform 94"/>
            <p:cNvSpPr>
              <a:spLocks/>
            </p:cNvSpPr>
            <p:nvPr/>
          </p:nvSpPr>
          <p:spPr bwMode="auto">
            <a:xfrm>
              <a:off x="5697" y="4747"/>
              <a:ext cx="449" cy="416"/>
            </a:xfrm>
            <a:custGeom>
              <a:avLst/>
              <a:gdLst>
                <a:gd name="T0" fmla="*/ 22385560 w 166"/>
                <a:gd name="T1" fmla="*/ 14651806 h 154"/>
                <a:gd name="T2" fmla="*/ 26531310 w 166"/>
                <a:gd name="T3" fmla="*/ 7382617 h 154"/>
                <a:gd name="T4" fmla="*/ 32358905 w 166"/>
                <a:gd name="T5" fmla="*/ 3294404 h 154"/>
                <a:gd name="T6" fmla="*/ 43989790 w 166"/>
                <a:gd name="T7" fmla="*/ 788355 h 154"/>
                <a:gd name="T8" fmla="*/ 48121491 w 166"/>
                <a:gd name="T9" fmla="*/ 788355 h 154"/>
                <a:gd name="T10" fmla="*/ 54770967 w 166"/>
                <a:gd name="T11" fmla="*/ 3294404 h 154"/>
                <a:gd name="T12" fmla="*/ 59629459 w 166"/>
                <a:gd name="T13" fmla="*/ 8148781 h 154"/>
                <a:gd name="T14" fmla="*/ 61348496 w 166"/>
                <a:gd name="T15" fmla="*/ 17047972 h 154"/>
                <a:gd name="T16" fmla="*/ 62247529 w 166"/>
                <a:gd name="T17" fmla="*/ 52255475 h 154"/>
                <a:gd name="T18" fmla="*/ 62247529 w 166"/>
                <a:gd name="T19" fmla="*/ 57058276 h 154"/>
                <a:gd name="T20" fmla="*/ 65479355 w 166"/>
                <a:gd name="T21" fmla="*/ 61131681 h 154"/>
                <a:gd name="T22" fmla="*/ 68834472 w 166"/>
                <a:gd name="T23" fmla="*/ 62807937 h 154"/>
                <a:gd name="T24" fmla="*/ 42340535 w 166"/>
                <a:gd name="T25" fmla="*/ 61131681 h 154"/>
                <a:gd name="T26" fmla="*/ 45694817 w 166"/>
                <a:gd name="T27" fmla="*/ 61131681 h 154"/>
                <a:gd name="T28" fmla="*/ 48919921 w 166"/>
                <a:gd name="T29" fmla="*/ 56338221 h 154"/>
                <a:gd name="T30" fmla="*/ 48919921 w 166"/>
                <a:gd name="T31" fmla="*/ 22012292 h 154"/>
                <a:gd name="T32" fmla="*/ 48919921 w 166"/>
                <a:gd name="T33" fmla="*/ 18726394 h 154"/>
                <a:gd name="T34" fmla="*/ 46484973 w 166"/>
                <a:gd name="T35" fmla="*/ 13923296 h 154"/>
                <a:gd name="T36" fmla="*/ 40643753 w 166"/>
                <a:gd name="T37" fmla="*/ 9826890 h 154"/>
                <a:gd name="T38" fmla="*/ 30663303 w 166"/>
                <a:gd name="T39" fmla="*/ 10569107 h 154"/>
                <a:gd name="T40" fmla="*/ 24835705 w 166"/>
                <a:gd name="T41" fmla="*/ 15539591 h 154"/>
                <a:gd name="T42" fmla="*/ 22385560 w 166"/>
                <a:gd name="T43" fmla="*/ 21122538 h 154"/>
                <a:gd name="T44" fmla="*/ 22385560 w 166"/>
                <a:gd name="T45" fmla="*/ 52255475 h 154"/>
                <a:gd name="T46" fmla="*/ 23139686 w 166"/>
                <a:gd name="T47" fmla="*/ 57058276 h 154"/>
                <a:gd name="T48" fmla="*/ 28966156 w 166"/>
                <a:gd name="T49" fmla="*/ 61131681 h 154"/>
                <a:gd name="T50" fmla="*/ 33118094 w 166"/>
                <a:gd name="T51" fmla="*/ 62807937 h 154"/>
                <a:gd name="T52" fmla="*/ 0 w 166"/>
                <a:gd name="T53" fmla="*/ 61131681 h 154"/>
                <a:gd name="T54" fmla="*/ 4130868 w 166"/>
                <a:gd name="T55" fmla="*/ 61131681 h 154"/>
                <a:gd name="T56" fmla="*/ 9182020 w 166"/>
                <a:gd name="T57" fmla="*/ 55378984 h 154"/>
                <a:gd name="T58" fmla="*/ 9182020 w 166"/>
                <a:gd name="T59" fmla="*/ 21122538 h 154"/>
                <a:gd name="T60" fmla="*/ 9182020 w 166"/>
                <a:gd name="T61" fmla="*/ 15539591 h 154"/>
                <a:gd name="T62" fmla="*/ 4927415 w 166"/>
                <a:gd name="T63" fmla="*/ 10569107 h 154"/>
                <a:gd name="T64" fmla="*/ 799601 w 166"/>
                <a:gd name="T65" fmla="*/ 9826890 h 154"/>
                <a:gd name="T66" fmla="*/ 22385560 w 166"/>
                <a:gd name="T67" fmla="*/ 0 h 15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66"/>
                <a:gd name="T103" fmla="*/ 0 h 154"/>
                <a:gd name="T104" fmla="*/ 166 w 166"/>
                <a:gd name="T105" fmla="*/ 154 h 15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66" h="154">
                  <a:moveTo>
                    <a:pt x="54" y="36"/>
                  </a:moveTo>
                  <a:lnTo>
                    <a:pt x="54" y="36"/>
                  </a:lnTo>
                  <a:lnTo>
                    <a:pt x="60" y="26"/>
                  </a:lnTo>
                  <a:lnTo>
                    <a:pt x="64" y="18"/>
                  </a:lnTo>
                  <a:lnTo>
                    <a:pt x="72" y="12"/>
                  </a:lnTo>
                  <a:lnTo>
                    <a:pt x="78" y="8"/>
                  </a:lnTo>
                  <a:lnTo>
                    <a:pt x="92" y="2"/>
                  </a:lnTo>
                  <a:lnTo>
                    <a:pt x="106" y="2"/>
                  </a:lnTo>
                  <a:lnTo>
                    <a:pt x="116" y="2"/>
                  </a:lnTo>
                  <a:lnTo>
                    <a:pt x="126" y="4"/>
                  </a:lnTo>
                  <a:lnTo>
                    <a:pt x="132" y="8"/>
                  </a:lnTo>
                  <a:lnTo>
                    <a:pt x="138" y="14"/>
                  </a:lnTo>
                  <a:lnTo>
                    <a:pt x="144" y="20"/>
                  </a:lnTo>
                  <a:lnTo>
                    <a:pt x="146" y="30"/>
                  </a:lnTo>
                  <a:lnTo>
                    <a:pt x="148" y="42"/>
                  </a:lnTo>
                  <a:lnTo>
                    <a:pt x="150" y="58"/>
                  </a:lnTo>
                  <a:lnTo>
                    <a:pt x="150" y="128"/>
                  </a:lnTo>
                  <a:lnTo>
                    <a:pt x="150" y="140"/>
                  </a:lnTo>
                  <a:lnTo>
                    <a:pt x="152" y="146"/>
                  </a:lnTo>
                  <a:lnTo>
                    <a:pt x="158" y="150"/>
                  </a:lnTo>
                  <a:lnTo>
                    <a:pt x="164" y="150"/>
                  </a:lnTo>
                  <a:lnTo>
                    <a:pt x="166" y="154"/>
                  </a:lnTo>
                  <a:lnTo>
                    <a:pt x="104" y="154"/>
                  </a:lnTo>
                  <a:lnTo>
                    <a:pt x="102" y="150"/>
                  </a:lnTo>
                  <a:lnTo>
                    <a:pt x="110" y="150"/>
                  </a:lnTo>
                  <a:lnTo>
                    <a:pt x="116" y="144"/>
                  </a:lnTo>
                  <a:lnTo>
                    <a:pt x="118" y="138"/>
                  </a:lnTo>
                  <a:lnTo>
                    <a:pt x="118" y="126"/>
                  </a:lnTo>
                  <a:lnTo>
                    <a:pt x="118" y="54"/>
                  </a:lnTo>
                  <a:lnTo>
                    <a:pt x="118" y="46"/>
                  </a:lnTo>
                  <a:lnTo>
                    <a:pt x="116" y="40"/>
                  </a:lnTo>
                  <a:lnTo>
                    <a:pt x="112" y="34"/>
                  </a:lnTo>
                  <a:lnTo>
                    <a:pt x="108" y="30"/>
                  </a:lnTo>
                  <a:lnTo>
                    <a:pt x="98" y="24"/>
                  </a:lnTo>
                  <a:lnTo>
                    <a:pt x="86" y="24"/>
                  </a:lnTo>
                  <a:lnTo>
                    <a:pt x="74" y="26"/>
                  </a:lnTo>
                  <a:lnTo>
                    <a:pt x="64" y="34"/>
                  </a:lnTo>
                  <a:lnTo>
                    <a:pt x="60" y="38"/>
                  </a:lnTo>
                  <a:lnTo>
                    <a:pt x="56" y="44"/>
                  </a:lnTo>
                  <a:lnTo>
                    <a:pt x="54" y="52"/>
                  </a:lnTo>
                  <a:lnTo>
                    <a:pt x="54" y="60"/>
                  </a:lnTo>
                  <a:lnTo>
                    <a:pt x="54" y="128"/>
                  </a:lnTo>
                  <a:lnTo>
                    <a:pt x="56" y="140"/>
                  </a:lnTo>
                  <a:lnTo>
                    <a:pt x="62" y="146"/>
                  </a:lnTo>
                  <a:lnTo>
                    <a:pt x="70" y="150"/>
                  </a:lnTo>
                  <a:lnTo>
                    <a:pt x="80" y="150"/>
                  </a:lnTo>
                  <a:lnTo>
                    <a:pt x="80" y="154"/>
                  </a:lnTo>
                  <a:lnTo>
                    <a:pt x="0" y="154"/>
                  </a:lnTo>
                  <a:lnTo>
                    <a:pt x="0" y="150"/>
                  </a:lnTo>
                  <a:lnTo>
                    <a:pt x="10" y="150"/>
                  </a:lnTo>
                  <a:lnTo>
                    <a:pt x="18" y="144"/>
                  </a:lnTo>
                  <a:lnTo>
                    <a:pt x="22" y="136"/>
                  </a:lnTo>
                  <a:lnTo>
                    <a:pt x="22" y="122"/>
                  </a:lnTo>
                  <a:lnTo>
                    <a:pt x="22" y="52"/>
                  </a:lnTo>
                  <a:lnTo>
                    <a:pt x="22" y="38"/>
                  </a:lnTo>
                  <a:lnTo>
                    <a:pt x="18" y="30"/>
                  </a:lnTo>
                  <a:lnTo>
                    <a:pt x="12" y="26"/>
                  </a:lnTo>
                  <a:lnTo>
                    <a:pt x="2" y="24"/>
                  </a:lnTo>
                  <a:lnTo>
                    <a:pt x="28" y="14"/>
                  </a:lnTo>
                  <a:lnTo>
                    <a:pt x="54" y="0"/>
                  </a:lnTo>
                  <a:lnTo>
                    <a:pt x="54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3" name="Freeform 95"/>
            <p:cNvSpPr>
              <a:spLocks/>
            </p:cNvSpPr>
            <p:nvPr/>
          </p:nvSpPr>
          <p:spPr bwMode="auto">
            <a:xfrm>
              <a:off x="5140" y="4557"/>
              <a:ext cx="622" cy="628"/>
            </a:xfrm>
            <a:custGeom>
              <a:avLst/>
              <a:gdLst>
                <a:gd name="T0" fmla="*/ 0 w 230"/>
                <a:gd name="T1" fmla="*/ 0 h 232"/>
                <a:gd name="T2" fmla="*/ 39775464 w 230"/>
                <a:gd name="T3" fmla="*/ 4182916 h 232"/>
                <a:gd name="T4" fmla="*/ 34731206 w 230"/>
                <a:gd name="T5" fmla="*/ 4182916 h 232"/>
                <a:gd name="T6" fmla="*/ 30605348 w 230"/>
                <a:gd name="T7" fmla="*/ 5891850 h 232"/>
                <a:gd name="T8" fmla="*/ 28185259 w 230"/>
                <a:gd name="T9" fmla="*/ 10048189 h 232"/>
                <a:gd name="T10" fmla="*/ 27218263 w 230"/>
                <a:gd name="T11" fmla="*/ 17657982 h 232"/>
                <a:gd name="T12" fmla="*/ 27218263 w 230"/>
                <a:gd name="T13" fmla="*/ 64542557 h 232"/>
                <a:gd name="T14" fmla="*/ 28911996 w 230"/>
                <a:gd name="T15" fmla="*/ 77871578 h 232"/>
                <a:gd name="T16" fmla="*/ 33955837 w 230"/>
                <a:gd name="T17" fmla="*/ 87124178 h 232"/>
                <a:gd name="T18" fmla="*/ 41299948 w 230"/>
                <a:gd name="T19" fmla="*/ 91307289 h 232"/>
                <a:gd name="T20" fmla="*/ 52162150 w 230"/>
                <a:gd name="T21" fmla="*/ 92212364 h 232"/>
                <a:gd name="T22" fmla="*/ 56302796 w 230"/>
                <a:gd name="T23" fmla="*/ 92212364 h 232"/>
                <a:gd name="T24" fmla="*/ 64569901 w 230"/>
                <a:gd name="T25" fmla="*/ 87928340 h 232"/>
                <a:gd name="T26" fmla="*/ 72076695 w 230"/>
                <a:gd name="T27" fmla="*/ 80491163 h 232"/>
                <a:gd name="T28" fmla="*/ 76222722 w 230"/>
                <a:gd name="T29" fmla="*/ 69468656 h 232"/>
                <a:gd name="T30" fmla="*/ 76957686 w 230"/>
                <a:gd name="T31" fmla="*/ 15035230 h 232"/>
                <a:gd name="T32" fmla="*/ 76957686 w 230"/>
                <a:gd name="T33" fmla="*/ 10814823 h 232"/>
                <a:gd name="T34" fmla="*/ 73607650 w 230"/>
                <a:gd name="T35" fmla="*/ 5891850 h 232"/>
                <a:gd name="T36" fmla="*/ 67055832 w 230"/>
                <a:gd name="T37" fmla="*/ 4182916 h 232"/>
                <a:gd name="T38" fmla="*/ 63651802 w 230"/>
                <a:gd name="T39" fmla="*/ 0 h 232"/>
                <a:gd name="T40" fmla="*/ 95178840 w 230"/>
                <a:gd name="T41" fmla="*/ 4182916 h 232"/>
                <a:gd name="T42" fmla="*/ 91828410 w 230"/>
                <a:gd name="T43" fmla="*/ 4182916 h 232"/>
                <a:gd name="T44" fmla="*/ 85219868 w 230"/>
                <a:gd name="T45" fmla="*/ 5891850 h 232"/>
                <a:gd name="T46" fmla="*/ 82767506 w 230"/>
                <a:gd name="T47" fmla="*/ 10814823 h 232"/>
                <a:gd name="T48" fmla="*/ 81869812 w 230"/>
                <a:gd name="T49" fmla="*/ 65286774 h 232"/>
                <a:gd name="T50" fmla="*/ 81075280 w 230"/>
                <a:gd name="T51" fmla="*/ 72893511 h 232"/>
                <a:gd name="T52" fmla="*/ 75301221 w 230"/>
                <a:gd name="T53" fmla="*/ 85415422 h 232"/>
                <a:gd name="T54" fmla="*/ 65360125 w 230"/>
                <a:gd name="T55" fmla="*/ 93016526 h 232"/>
                <a:gd name="T56" fmla="*/ 54605824 w 230"/>
                <a:gd name="T57" fmla="*/ 97199082 h 232"/>
                <a:gd name="T58" fmla="*/ 49733338 w 230"/>
                <a:gd name="T59" fmla="*/ 97199082 h 232"/>
                <a:gd name="T60" fmla="*/ 36447280 w 230"/>
                <a:gd name="T61" fmla="*/ 96394289 h 232"/>
                <a:gd name="T62" fmla="*/ 24795570 w 230"/>
                <a:gd name="T63" fmla="*/ 92212364 h 232"/>
                <a:gd name="T64" fmla="*/ 17431712 w 230"/>
                <a:gd name="T65" fmla="*/ 85415422 h 232"/>
                <a:gd name="T66" fmla="*/ 14081655 w 230"/>
                <a:gd name="T67" fmla="*/ 78785421 h 232"/>
                <a:gd name="T68" fmla="*/ 12387806 w 230"/>
                <a:gd name="T69" fmla="*/ 70443077 h 232"/>
                <a:gd name="T70" fmla="*/ 12387806 w 230"/>
                <a:gd name="T71" fmla="*/ 15948637 h 232"/>
                <a:gd name="T72" fmla="*/ 11652413 w 230"/>
                <a:gd name="T73" fmla="*/ 10048189 h 232"/>
                <a:gd name="T74" fmla="*/ 9955848 w 230"/>
                <a:gd name="T75" fmla="*/ 5891850 h 232"/>
                <a:gd name="T76" fmla="*/ 5841443 w 230"/>
                <a:gd name="T77" fmla="*/ 4182916 h 232"/>
                <a:gd name="T78" fmla="*/ 0 w 230"/>
                <a:gd name="T79" fmla="*/ 4182916 h 23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30"/>
                <a:gd name="T121" fmla="*/ 0 h 232"/>
                <a:gd name="T122" fmla="*/ 230 w 230"/>
                <a:gd name="T123" fmla="*/ 232 h 23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30" h="232">
                  <a:moveTo>
                    <a:pt x="0" y="10"/>
                  </a:moveTo>
                  <a:lnTo>
                    <a:pt x="0" y="0"/>
                  </a:lnTo>
                  <a:lnTo>
                    <a:pt x="96" y="0"/>
                  </a:lnTo>
                  <a:lnTo>
                    <a:pt x="96" y="10"/>
                  </a:lnTo>
                  <a:lnTo>
                    <a:pt x="84" y="10"/>
                  </a:lnTo>
                  <a:lnTo>
                    <a:pt x="78" y="12"/>
                  </a:lnTo>
                  <a:lnTo>
                    <a:pt x="74" y="14"/>
                  </a:lnTo>
                  <a:lnTo>
                    <a:pt x="70" y="18"/>
                  </a:lnTo>
                  <a:lnTo>
                    <a:pt x="68" y="24"/>
                  </a:lnTo>
                  <a:lnTo>
                    <a:pt x="66" y="32"/>
                  </a:lnTo>
                  <a:lnTo>
                    <a:pt x="66" y="42"/>
                  </a:lnTo>
                  <a:lnTo>
                    <a:pt x="66" y="154"/>
                  </a:lnTo>
                  <a:lnTo>
                    <a:pt x="66" y="172"/>
                  </a:lnTo>
                  <a:lnTo>
                    <a:pt x="70" y="186"/>
                  </a:lnTo>
                  <a:lnTo>
                    <a:pt x="74" y="198"/>
                  </a:lnTo>
                  <a:lnTo>
                    <a:pt x="82" y="208"/>
                  </a:lnTo>
                  <a:lnTo>
                    <a:pt x="90" y="214"/>
                  </a:lnTo>
                  <a:lnTo>
                    <a:pt x="100" y="218"/>
                  </a:lnTo>
                  <a:lnTo>
                    <a:pt x="112" y="220"/>
                  </a:lnTo>
                  <a:lnTo>
                    <a:pt x="126" y="220"/>
                  </a:lnTo>
                  <a:lnTo>
                    <a:pt x="136" y="220"/>
                  </a:lnTo>
                  <a:lnTo>
                    <a:pt x="146" y="216"/>
                  </a:lnTo>
                  <a:lnTo>
                    <a:pt x="156" y="210"/>
                  </a:lnTo>
                  <a:lnTo>
                    <a:pt x="166" y="202"/>
                  </a:lnTo>
                  <a:lnTo>
                    <a:pt x="174" y="192"/>
                  </a:lnTo>
                  <a:lnTo>
                    <a:pt x="180" y="180"/>
                  </a:lnTo>
                  <a:lnTo>
                    <a:pt x="184" y="166"/>
                  </a:lnTo>
                  <a:lnTo>
                    <a:pt x="186" y="154"/>
                  </a:lnTo>
                  <a:lnTo>
                    <a:pt x="186" y="36"/>
                  </a:lnTo>
                  <a:lnTo>
                    <a:pt x="186" y="26"/>
                  </a:lnTo>
                  <a:lnTo>
                    <a:pt x="182" y="20"/>
                  </a:lnTo>
                  <a:lnTo>
                    <a:pt x="178" y="14"/>
                  </a:lnTo>
                  <a:lnTo>
                    <a:pt x="174" y="12"/>
                  </a:lnTo>
                  <a:lnTo>
                    <a:pt x="162" y="10"/>
                  </a:lnTo>
                  <a:lnTo>
                    <a:pt x="154" y="10"/>
                  </a:lnTo>
                  <a:lnTo>
                    <a:pt x="154" y="0"/>
                  </a:lnTo>
                  <a:lnTo>
                    <a:pt x="230" y="0"/>
                  </a:lnTo>
                  <a:lnTo>
                    <a:pt x="230" y="10"/>
                  </a:lnTo>
                  <a:lnTo>
                    <a:pt x="222" y="10"/>
                  </a:lnTo>
                  <a:lnTo>
                    <a:pt x="210" y="12"/>
                  </a:lnTo>
                  <a:lnTo>
                    <a:pt x="206" y="14"/>
                  </a:lnTo>
                  <a:lnTo>
                    <a:pt x="202" y="20"/>
                  </a:lnTo>
                  <a:lnTo>
                    <a:pt x="200" y="26"/>
                  </a:lnTo>
                  <a:lnTo>
                    <a:pt x="198" y="36"/>
                  </a:lnTo>
                  <a:lnTo>
                    <a:pt x="198" y="156"/>
                  </a:lnTo>
                  <a:lnTo>
                    <a:pt x="196" y="174"/>
                  </a:lnTo>
                  <a:lnTo>
                    <a:pt x="190" y="190"/>
                  </a:lnTo>
                  <a:lnTo>
                    <a:pt x="182" y="204"/>
                  </a:lnTo>
                  <a:lnTo>
                    <a:pt x="170" y="214"/>
                  </a:lnTo>
                  <a:lnTo>
                    <a:pt x="158" y="222"/>
                  </a:lnTo>
                  <a:lnTo>
                    <a:pt x="144" y="228"/>
                  </a:lnTo>
                  <a:lnTo>
                    <a:pt x="132" y="232"/>
                  </a:lnTo>
                  <a:lnTo>
                    <a:pt x="120" y="232"/>
                  </a:lnTo>
                  <a:lnTo>
                    <a:pt x="104" y="232"/>
                  </a:lnTo>
                  <a:lnTo>
                    <a:pt x="88" y="230"/>
                  </a:lnTo>
                  <a:lnTo>
                    <a:pt x="74" y="226"/>
                  </a:lnTo>
                  <a:lnTo>
                    <a:pt x="60" y="220"/>
                  </a:lnTo>
                  <a:lnTo>
                    <a:pt x="48" y="210"/>
                  </a:lnTo>
                  <a:lnTo>
                    <a:pt x="42" y="204"/>
                  </a:lnTo>
                  <a:lnTo>
                    <a:pt x="38" y="196"/>
                  </a:lnTo>
                  <a:lnTo>
                    <a:pt x="34" y="188"/>
                  </a:lnTo>
                  <a:lnTo>
                    <a:pt x="32" y="178"/>
                  </a:lnTo>
                  <a:lnTo>
                    <a:pt x="30" y="168"/>
                  </a:lnTo>
                  <a:lnTo>
                    <a:pt x="30" y="156"/>
                  </a:lnTo>
                  <a:lnTo>
                    <a:pt x="30" y="38"/>
                  </a:lnTo>
                  <a:lnTo>
                    <a:pt x="28" y="24"/>
                  </a:lnTo>
                  <a:lnTo>
                    <a:pt x="26" y="18"/>
                  </a:lnTo>
                  <a:lnTo>
                    <a:pt x="24" y="14"/>
                  </a:lnTo>
                  <a:lnTo>
                    <a:pt x="20" y="12"/>
                  </a:lnTo>
                  <a:lnTo>
                    <a:pt x="14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Freeform 96"/>
            <p:cNvSpPr>
              <a:spLocks noEditPoints="1"/>
            </p:cNvSpPr>
            <p:nvPr/>
          </p:nvSpPr>
          <p:spPr bwMode="auto">
            <a:xfrm>
              <a:off x="8126" y="1626"/>
              <a:ext cx="1304" cy="1390"/>
            </a:xfrm>
            <a:custGeom>
              <a:avLst/>
              <a:gdLst>
                <a:gd name="T0" fmla="*/ 177132757 w 482"/>
                <a:gd name="T1" fmla="*/ 0 h 514"/>
                <a:gd name="T2" fmla="*/ 98994718 w 482"/>
                <a:gd name="T3" fmla="*/ 5832048 h 514"/>
                <a:gd name="T4" fmla="*/ 112224537 w 482"/>
                <a:gd name="T5" fmla="*/ 6567366 h 514"/>
                <a:gd name="T6" fmla="*/ 120687018 w 482"/>
                <a:gd name="T7" fmla="*/ 9057913 h 514"/>
                <a:gd name="T8" fmla="*/ 124848120 w 482"/>
                <a:gd name="T9" fmla="*/ 15771484 h 514"/>
                <a:gd name="T10" fmla="*/ 125585681 w 482"/>
                <a:gd name="T11" fmla="*/ 27213287 h 514"/>
                <a:gd name="T12" fmla="*/ 125585681 w 482"/>
                <a:gd name="T13" fmla="*/ 68673191 h 514"/>
                <a:gd name="T14" fmla="*/ 117286435 w 482"/>
                <a:gd name="T15" fmla="*/ 61207982 h 514"/>
                <a:gd name="T16" fmla="*/ 106551412 w 482"/>
                <a:gd name="T17" fmla="*/ 56288396 h 514"/>
                <a:gd name="T18" fmla="*/ 93135075 w 482"/>
                <a:gd name="T19" fmla="*/ 52148768 h 514"/>
                <a:gd name="T20" fmla="*/ 76536300 w 482"/>
                <a:gd name="T21" fmla="*/ 51245246 h 514"/>
                <a:gd name="T22" fmla="*/ 68242486 w 482"/>
                <a:gd name="T23" fmla="*/ 51245246 h 514"/>
                <a:gd name="T24" fmla="*/ 52444451 w 482"/>
                <a:gd name="T25" fmla="*/ 55367359 h 514"/>
                <a:gd name="T26" fmla="*/ 38290921 w 482"/>
                <a:gd name="T27" fmla="*/ 62105963 h 514"/>
                <a:gd name="T28" fmla="*/ 25853886 w 482"/>
                <a:gd name="T29" fmla="*/ 71101691 h 514"/>
                <a:gd name="T30" fmla="*/ 15861523 w 482"/>
                <a:gd name="T31" fmla="*/ 82748855 h 514"/>
                <a:gd name="T32" fmla="*/ 8299303 w 482"/>
                <a:gd name="T33" fmla="*/ 95928806 h 514"/>
                <a:gd name="T34" fmla="*/ 2436356 w 482"/>
                <a:gd name="T35" fmla="*/ 109961359 h 514"/>
                <a:gd name="T36" fmla="*/ 0 w 482"/>
                <a:gd name="T37" fmla="*/ 124040504 h 514"/>
                <a:gd name="T38" fmla="*/ 0 w 482"/>
                <a:gd name="T39" fmla="*/ 131574258 h 514"/>
                <a:gd name="T40" fmla="*/ 1699304 w 482"/>
                <a:gd name="T41" fmla="*/ 147305396 h 514"/>
                <a:gd name="T42" fmla="*/ 5862925 w 482"/>
                <a:gd name="T43" fmla="*/ 161384541 h 514"/>
                <a:gd name="T44" fmla="*/ 12437474 w 482"/>
                <a:gd name="T45" fmla="*/ 175477405 h 514"/>
                <a:gd name="T46" fmla="*/ 20728081 w 482"/>
                <a:gd name="T47" fmla="*/ 186963738 h 514"/>
                <a:gd name="T48" fmla="*/ 30752327 w 482"/>
                <a:gd name="T49" fmla="*/ 197815795 h 514"/>
                <a:gd name="T50" fmla="*/ 42452526 w 482"/>
                <a:gd name="T51" fmla="*/ 205118000 h 514"/>
                <a:gd name="T52" fmla="*/ 54881424 w 482"/>
                <a:gd name="T53" fmla="*/ 210201417 h 514"/>
                <a:gd name="T54" fmla="*/ 67335673 w 482"/>
                <a:gd name="T55" fmla="*/ 212630006 h 514"/>
                <a:gd name="T56" fmla="*/ 200484392 w 482"/>
                <a:gd name="T57" fmla="*/ 212630006 h 514"/>
                <a:gd name="T58" fmla="*/ 200484392 w 482"/>
                <a:gd name="T59" fmla="*/ 206084848 h 514"/>
                <a:gd name="T60" fmla="*/ 189684507 w 482"/>
                <a:gd name="T61" fmla="*/ 201940906 h 514"/>
                <a:gd name="T62" fmla="*/ 182169555 w 482"/>
                <a:gd name="T63" fmla="*/ 196122272 h 514"/>
                <a:gd name="T64" fmla="*/ 178031259 w 482"/>
                <a:gd name="T65" fmla="*/ 188596666 h 514"/>
                <a:gd name="T66" fmla="*/ 177132757 w 482"/>
                <a:gd name="T67" fmla="*/ 181123112 h 514"/>
                <a:gd name="T68" fmla="*/ 126378045 w 482"/>
                <a:gd name="T69" fmla="*/ 183737756 h 514"/>
                <a:gd name="T70" fmla="*/ 125585681 w 482"/>
                <a:gd name="T71" fmla="*/ 186963738 h 514"/>
                <a:gd name="T72" fmla="*/ 123150128 w 482"/>
                <a:gd name="T73" fmla="*/ 192718778 h 514"/>
                <a:gd name="T74" fmla="*/ 118086961 w 482"/>
                <a:gd name="T75" fmla="*/ 196857652 h 514"/>
                <a:gd name="T76" fmla="*/ 110689548 w 482"/>
                <a:gd name="T77" fmla="*/ 200244222 h 514"/>
                <a:gd name="T78" fmla="*/ 106551412 w 482"/>
                <a:gd name="T79" fmla="*/ 200244222 h 514"/>
                <a:gd name="T80" fmla="*/ 97336653 w 482"/>
                <a:gd name="T81" fmla="*/ 198550699 h 514"/>
                <a:gd name="T82" fmla="*/ 88236575 w 482"/>
                <a:gd name="T83" fmla="*/ 196122272 h 514"/>
                <a:gd name="T84" fmla="*/ 73196114 w 482"/>
                <a:gd name="T85" fmla="*/ 184472820 h 514"/>
                <a:gd name="T86" fmla="*/ 61481284 w 482"/>
                <a:gd name="T87" fmla="*/ 168740659 h 514"/>
                <a:gd name="T88" fmla="*/ 53181965 w 482"/>
                <a:gd name="T89" fmla="*/ 150523941 h 514"/>
                <a:gd name="T90" fmla="*/ 49945302 w 482"/>
                <a:gd name="T91" fmla="*/ 129881129 h 514"/>
                <a:gd name="T92" fmla="*/ 50743288 w 482"/>
                <a:gd name="T93" fmla="*/ 120821959 h 514"/>
                <a:gd name="T94" fmla="*/ 54881424 w 482"/>
                <a:gd name="T95" fmla="*/ 100974251 h 514"/>
                <a:gd name="T96" fmla="*/ 64104353 w 482"/>
                <a:gd name="T97" fmla="*/ 82748855 h 514"/>
                <a:gd name="T98" fmla="*/ 70695819 w 482"/>
                <a:gd name="T99" fmla="*/ 75285783 h 514"/>
                <a:gd name="T100" fmla="*/ 79035567 w 482"/>
                <a:gd name="T101" fmla="*/ 70366357 h 514"/>
                <a:gd name="T102" fmla="*/ 88236575 w 482"/>
                <a:gd name="T103" fmla="*/ 67943346 h 514"/>
                <a:gd name="T104" fmla="*/ 92397831 w 482"/>
                <a:gd name="T105" fmla="*/ 67943346 h 514"/>
                <a:gd name="T106" fmla="*/ 98994718 w 482"/>
                <a:gd name="T107" fmla="*/ 67943346 h 514"/>
                <a:gd name="T108" fmla="*/ 111426711 w 482"/>
                <a:gd name="T109" fmla="*/ 71101691 h 514"/>
                <a:gd name="T110" fmla="*/ 120687018 w 482"/>
                <a:gd name="T111" fmla="*/ 77729195 h 514"/>
                <a:gd name="T112" fmla="*/ 125585681 w 482"/>
                <a:gd name="T113" fmla="*/ 88589422 h 514"/>
                <a:gd name="T114" fmla="*/ 126378045 w 482"/>
                <a:gd name="T115" fmla="*/ 183737756 h 51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82"/>
                <a:gd name="T175" fmla="*/ 0 h 514"/>
                <a:gd name="T176" fmla="*/ 482 w 482"/>
                <a:gd name="T177" fmla="*/ 514 h 51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82" h="514">
                  <a:moveTo>
                    <a:pt x="426" y="438"/>
                  </a:moveTo>
                  <a:lnTo>
                    <a:pt x="426" y="0"/>
                  </a:lnTo>
                  <a:lnTo>
                    <a:pt x="238" y="0"/>
                  </a:lnTo>
                  <a:lnTo>
                    <a:pt x="238" y="14"/>
                  </a:lnTo>
                  <a:lnTo>
                    <a:pt x="270" y="16"/>
                  </a:lnTo>
                  <a:lnTo>
                    <a:pt x="280" y="18"/>
                  </a:lnTo>
                  <a:lnTo>
                    <a:pt x="290" y="22"/>
                  </a:lnTo>
                  <a:lnTo>
                    <a:pt x="296" y="28"/>
                  </a:lnTo>
                  <a:lnTo>
                    <a:pt x="300" y="38"/>
                  </a:lnTo>
                  <a:lnTo>
                    <a:pt x="302" y="50"/>
                  </a:lnTo>
                  <a:lnTo>
                    <a:pt x="302" y="66"/>
                  </a:lnTo>
                  <a:lnTo>
                    <a:pt x="302" y="166"/>
                  </a:lnTo>
                  <a:lnTo>
                    <a:pt x="292" y="156"/>
                  </a:lnTo>
                  <a:lnTo>
                    <a:pt x="282" y="148"/>
                  </a:lnTo>
                  <a:lnTo>
                    <a:pt x="270" y="142"/>
                  </a:lnTo>
                  <a:lnTo>
                    <a:pt x="256" y="136"/>
                  </a:lnTo>
                  <a:lnTo>
                    <a:pt x="240" y="130"/>
                  </a:lnTo>
                  <a:lnTo>
                    <a:pt x="224" y="126"/>
                  </a:lnTo>
                  <a:lnTo>
                    <a:pt x="204" y="124"/>
                  </a:lnTo>
                  <a:lnTo>
                    <a:pt x="184" y="124"/>
                  </a:lnTo>
                  <a:lnTo>
                    <a:pt x="164" y="124"/>
                  </a:lnTo>
                  <a:lnTo>
                    <a:pt x="144" y="128"/>
                  </a:lnTo>
                  <a:lnTo>
                    <a:pt x="126" y="134"/>
                  </a:lnTo>
                  <a:lnTo>
                    <a:pt x="108" y="140"/>
                  </a:lnTo>
                  <a:lnTo>
                    <a:pt x="92" y="150"/>
                  </a:lnTo>
                  <a:lnTo>
                    <a:pt x="76" y="160"/>
                  </a:lnTo>
                  <a:lnTo>
                    <a:pt x="62" y="172"/>
                  </a:lnTo>
                  <a:lnTo>
                    <a:pt x="50" y="186"/>
                  </a:lnTo>
                  <a:lnTo>
                    <a:pt x="38" y="200"/>
                  </a:lnTo>
                  <a:lnTo>
                    <a:pt x="28" y="216"/>
                  </a:lnTo>
                  <a:lnTo>
                    <a:pt x="20" y="232"/>
                  </a:lnTo>
                  <a:lnTo>
                    <a:pt x="12" y="250"/>
                  </a:lnTo>
                  <a:lnTo>
                    <a:pt x="6" y="266"/>
                  </a:lnTo>
                  <a:lnTo>
                    <a:pt x="2" y="284"/>
                  </a:lnTo>
                  <a:lnTo>
                    <a:pt x="0" y="300"/>
                  </a:lnTo>
                  <a:lnTo>
                    <a:pt x="0" y="318"/>
                  </a:lnTo>
                  <a:lnTo>
                    <a:pt x="0" y="336"/>
                  </a:lnTo>
                  <a:lnTo>
                    <a:pt x="4" y="356"/>
                  </a:lnTo>
                  <a:lnTo>
                    <a:pt x="8" y="374"/>
                  </a:lnTo>
                  <a:lnTo>
                    <a:pt x="14" y="390"/>
                  </a:lnTo>
                  <a:lnTo>
                    <a:pt x="20" y="408"/>
                  </a:lnTo>
                  <a:lnTo>
                    <a:pt x="30" y="424"/>
                  </a:lnTo>
                  <a:lnTo>
                    <a:pt x="38" y="438"/>
                  </a:lnTo>
                  <a:lnTo>
                    <a:pt x="50" y="452"/>
                  </a:lnTo>
                  <a:lnTo>
                    <a:pt x="62" y="466"/>
                  </a:lnTo>
                  <a:lnTo>
                    <a:pt x="74" y="478"/>
                  </a:lnTo>
                  <a:lnTo>
                    <a:pt x="88" y="488"/>
                  </a:lnTo>
                  <a:lnTo>
                    <a:pt x="102" y="496"/>
                  </a:lnTo>
                  <a:lnTo>
                    <a:pt x="116" y="504"/>
                  </a:lnTo>
                  <a:lnTo>
                    <a:pt x="132" y="508"/>
                  </a:lnTo>
                  <a:lnTo>
                    <a:pt x="146" y="512"/>
                  </a:lnTo>
                  <a:lnTo>
                    <a:pt x="162" y="514"/>
                  </a:lnTo>
                  <a:lnTo>
                    <a:pt x="212" y="514"/>
                  </a:lnTo>
                  <a:lnTo>
                    <a:pt x="482" y="514"/>
                  </a:lnTo>
                  <a:lnTo>
                    <a:pt x="482" y="498"/>
                  </a:lnTo>
                  <a:lnTo>
                    <a:pt x="468" y="494"/>
                  </a:lnTo>
                  <a:lnTo>
                    <a:pt x="456" y="488"/>
                  </a:lnTo>
                  <a:lnTo>
                    <a:pt x="446" y="482"/>
                  </a:lnTo>
                  <a:lnTo>
                    <a:pt x="438" y="474"/>
                  </a:lnTo>
                  <a:lnTo>
                    <a:pt x="432" y="466"/>
                  </a:lnTo>
                  <a:lnTo>
                    <a:pt x="428" y="456"/>
                  </a:lnTo>
                  <a:lnTo>
                    <a:pt x="426" y="448"/>
                  </a:lnTo>
                  <a:lnTo>
                    <a:pt x="426" y="438"/>
                  </a:lnTo>
                  <a:close/>
                  <a:moveTo>
                    <a:pt x="304" y="444"/>
                  </a:moveTo>
                  <a:lnTo>
                    <a:pt x="304" y="444"/>
                  </a:lnTo>
                  <a:lnTo>
                    <a:pt x="302" y="452"/>
                  </a:lnTo>
                  <a:lnTo>
                    <a:pt x="300" y="458"/>
                  </a:lnTo>
                  <a:lnTo>
                    <a:pt x="296" y="466"/>
                  </a:lnTo>
                  <a:lnTo>
                    <a:pt x="292" y="472"/>
                  </a:lnTo>
                  <a:lnTo>
                    <a:pt x="284" y="476"/>
                  </a:lnTo>
                  <a:lnTo>
                    <a:pt x="276" y="480"/>
                  </a:lnTo>
                  <a:lnTo>
                    <a:pt x="266" y="484"/>
                  </a:lnTo>
                  <a:lnTo>
                    <a:pt x="256" y="484"/>
                  </a:lnTo>
                  <a:lnTo>
                    <a:pt x="244" y="482"/>
                  </a:lnTo>
                  <a:lnTo>
                    <a:pt x="234" y="480"/>
                  </a:lnTo>
                  <a:lnTo>
                    <a:pt x="212" y="474"/>
                  </a:lnTo>
                  <a:lnTo>
                    <a:pt x="192" y="462"/>
                  </a:lnTo>
                  <a:lnTo>
                    <a:pt x="176" y="446"/>
                  </a:lnTo>
                  <a:lnTo>
                    <a:pt x="160" y="428"/>
                  </a:lnTo>
                  <a:lnTo>
                    <a:pt x="148" y="408"/>
                  </a:lnTo>
                  <a:lnTo>
                    <a:pt x="136" y="386"/>
                  </a:lnTo>
                  <a:lnTo>
                    <a:pt x="128" y="364"/>
                  </a:lnTo>
                  <a:lnTo>
                    <a:pt x="124" y="338"/>
                  </a:lnTo>
                  <a:lnTo>
                    <a:pt x="120" y="314"/>
                  </a:lnTo>
                  <a:lnTo>
                    <a:pt x="122" y="292"/>
                  </a:lnTo>
                  <a:lnTo>
                    <a:pt x="126" y="268"/>
                  </a:lnTo>
                  <a:lnTo>
                    <a:pt x="132" y="244"/>
                  </a:lnTo>
                  <a:lnTo>
                    <a:pt x="142" y="220"/>
                  </a:lnTo>
                  <a:lnTo>
                    <a:pt x="154" y="200"/>
                  </a:lnTo>
                  <a:lnTo>
                    <a:pt x="162" y="190"/>
                  </a:lnTo>
                  <a:lnTo>
                    <a:pt x="170" y="182"/>
                  </a:lnTo>
                  <a:lnTo>
                    <a:pt x="180" y="176"/>
                  </a:lnTo>
                  <a:lnTo>
                    <a:pt x="190" y="170"/>
                  </a:lnTo>
                  <a:lnTo>
                    <a:pt x="200" y="166"/>
                  </a:lnTo>
                  <a:lnTo>
                    <a:pt x="212" y="164"/>
                  </a:lnTo>
                  <a:lnTo>
                    <a:pt x="222" y="164"/>
                  </a:lnTo>
                  <a:lnTo>
                    <a:pt x="238" y="164"/>
                  </a:lnTo>
                  <a:lnTo>
                    <a:pt x="254" y="166"/>
                  </a:lnTo>
                  <a:lnTo>
                    <a:pt x="268" y="172"/>
                  </a:lnTo>
                  <a:lnTo>
                    <a:pt x="280" y="178"/>
                  </a:lnTo>
                  <a:lnTo>
                    <a:pt x="290" y="188"/>
                  </a:lnTo>
                  <a:lnTo>
                    <a:pt x="298" y="200"/>
                  </a:lnTo>
                  <a:lnTo>
                    <a:pt x="302" y="214"/>
                  </a:lnTo>
                  <a:lnTo>
                    <a:pt x="304" y="232"/>
                  </a:lnTo>
                  <a:lnTo>
                    <a:pt x="304" y="4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5" name="Freeform 97"/>
            <p:cNvSpPr>
              <a:spLocks noEditPoints="1"/>
            </p:cNvSpPr>
            <p:nvPr/>
          </p:nvSpPr>
          <p:spPr bwMode="auto">
            <a:xfrm>
              <a:off x="6141" y="4590"/>
              <a:ext cx="189" cy="573"/>
            </a:xfrm>
            <a:custGeom>
              <a:avLst/>
              <a:gdLst>
                <a:gd name="T0" fmla="*/ 16228334 w 70"/>
                <a:gd name="T1" fmla="*/ 0 h 212"/>
                <a:gd name="T2" fmla="*/ 16228334 w 70"/>
                <a:gd name="T3" fmla="*/ 0 h 212"/>
                <a:gd name="T4" fmla="*/ 18615096 w 70"/>
                <a:gd name="T5" fmla="*/ 791440 h 212"/>
                <a:gd name="T6" fmla="*/ 21024179 w 70"/>
                <a:gd name="T7" fmla="*/ 2418379 h 212"/>
                <a:gd name="T8" fmla="*/ 23571378 w 70"/>
                <a:gd name="T9" fmla="*/ 5781700 h 212"/>
                <a:gd name="T10" fmla="*/ 24293976 w 70"/>
                <a:gd name="T11" fmla="*/ 8946227 h 212"/>
                <a:gd name="T12" fmla="*/ 24293976 w 70"/>
                <a:gd name="T13" fmla="*/ 8946227 h 212"/>
                <a:gd name="T14" fmla="*/ 23571378 w 70"/>
                <a:gd name="T15" fmla="*/ 12318189 h 212"/>
                <a:gd name="T16" fmla="*/ 21024179 w 70"/>
                <a:gd name="T17" fmla="*/ 14733376 h 212"/>
                <a:gd name="T18" fmla="*/ 18615096 w 70"/>
                <a:gd name="T19" fmla="*/ 16419139 h 212"/>
                <a:gd name="T20" fmla="*/ 16228334 w 70"/>
                <a:gd name="T21" fmla="*/ 17313906 h 212"/>
                <a:gd name="T22" fmla="*/ 16228334 w 70"/>
                <a:gd name="T23" fmla="*/ 17313906 h 212"/>
                <a:gd name="T24" fmla="*/ 12169570 w 70"/>
                <a:gd name="T25" fmla="*/ 16419139 h 212"/>
                <a:gd name="T26" fmla="*/ 9775053 w 70"/>
                <a:gd name="T27" fmla="*/ 14733376 h 212"/>
                <a:gd name="T28" fmla="*/ 8114143 w 70"/>
                <a:gd name="T29" fmla="*/ 12318189 h 212"/>
                <a:gd name="T30" fmla="*/ 7328410 w 70"/>
                <a:gd name="T31" fmla="*/ 8946227 h 212"/>
                <a:gd name="T32" fmla="*/ 7328410 w 70"/>
                <a:gd name="T33" fmla="*/ 8946227 h 212"/>
                <a:gd name="T34" fmla="*/ 8114143 w 70"/>
                <a:gd name="T35" fmla="*/ 5781700 h 212"/>
                <a:gd name="T36" fmla="*/ 9775053 w 70"/>
                <a:gd name="T37" fmla="*/ 2418379 h 212"/>
                <a:gd name="T38" fmla="*/ 12169570 w 70"/>
                <a:gd name="T39" fmla="*/ 791440 h 212"/>
                <a:gd name="T40" fmla="*/ 16228334 w 70"/>
                <a:gd name="T41" fmla="*/ 0 h 212"/>
                <a:gd name="T42" fmla="*/ 16228334 w 70"/>
                <a:gd name="T43" fmla="*/ 0 h 212"/>
                <a:gd name="T44" fmla="*/ 9775053 w 70"/>
                <a:gd name="T45" fmla="*/ 41946206 h 212"/>
                <a:gd name="T46" fmla="*/ 9775053 w 70"/>
                <a:gd name="T47" fmla="*/ 41946206 h 212"/>
                <a:gd name="T48" fmla="*/ 9775053 w 70"/>
                <a:gd name="T49" fmla="*/ 38637436 h 212"/>
                <a:gd name="T50" fmla="*/ 8114143 w 70"/>
                <a:gd name="T51" fmla="*/ 36165246 h 212"/>
                <a:gd name="T52" fmla="*/ 7328410 w 70"/>
                <a:gd name="T53" fmla="*/ 35264307 h 212"/>
                <a:gd name="T54" fmla="*/ 5727929 w 70"/>
                <a:gd name="T55" fmla="*/ 34541497 h 212"/>
                <a:gd name="T56" fmla="*/ 4055581 w 70"/>
                <a:gd name="T57" fmla="*/ 33747019 h 212"/>
                <a:gd name="T58" fmla="*/ 1669351 w 70"/>
                <a:gd name="T59" fmla="*/ 33747019 h 212"/>
                <a:gd name="T60" fmla="*/ 1669351 w 70"/>
                <a:gd name="T61" fmla="*/ 33747019 h 212"/>
                <a:gd name="T62" fmla="*/ 12169570 w 70"/>
                <a:gd name="T63" fmla="*/ 29628873 h 212"/>
                <a:gd name="T64" fmla="*/ 21908186 w 70"/>
                <a:gd name="T65" fmla="*/ 23840876 h 212"/>
                <a:gd name="T66" fmla="*/ 21908186 w 70"/>
                <a:gd name="T67" fmla="*/ 76485381 h 212"/>
                <a:gd name="T68" fmla="*/ 21908186 w 70"/>
                <a:gd name="T69" fmla="*/ 76485381 h 212"/>
                <a:gd name="T70" fmla="*/ 21908186 w 70"/>
                <a:gd name="T71" fmla="*/ 81312630 h 212"/>
                <a:gd name="T72" fmla="*/ 22684185 w 70"/>
                <a:gd name="T73" fmla="*/ 83744555 h 212"/>
                <a:gd name="T74" fmla="*/ 24293976 w 70"/>
                <a:gd name="T75" fmla="*/ 85430303 h 212"/>
                <a:gd name="T76" fmla="*/ 27626956 w 70"/>
                <a:gd name="T77" fmla="*/ 85430303 h 212"/>
                <a:gd name="T78" fmla="*/ 28352589 w 70"/>
                <a:gd name="T79" fmla="*/ 87116523 h 212"/>
                <a:gd name="T80" fmla="*/ 0 w 70"/>
                <a:gd name="T81" fmla="*/ 87116523 h 212"/>
                <a:gd name="T82" fmla="*/ 0 w 70"/>
                <a:gd name="T83" fmla="*/ 85430303 h 212"/>
                <a:gd name="T84" fmla="*/ 0 w 70"/>
                <a:gd name="T85" fmla="*/ 85430303 h 212"/>
                <a:gd name="T86" fmla="*/ 4055581 w 70"/>
                <a:gd name="T87" fmla="*/ 85430303 h 212"/>
                <a:gd name="T88" fmla="*/ 7328410 w 70"/>
                <a:gd name="T89" fmla="*/ 83744555 h 212"/>
                <a:gd name="T90" fmla="*/ 8831587 w 70"/>
                <a:gd name="T91" fmla="*/ 80580128 h 212"/>
                <a:gd name="T92" fmla="*/ 9775053 w 70"/>
                <a:gd name="T93" fmla="*/ 76485381 h 212"/>
                <a:gd name="T94" fmla="*/ 9775053 w 70"/>
                <a:gd name="T95" fmla="*/ 41946206 h 21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70"/>
                <a:gd name="T145" fmla="*/ 0 h 212"/>
                <a:gd name="T146" fmla="*/ 70 w 70"/>
                <a:gd name="T147" fmla="*/ 212 h 21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70" h="212">
                  <a:moveTo>
                    <a:pt x="40" y="0"/>
                  </a:moveTo>
                  <a:lnTo>
                    <a:pt x="40" y="0"/>
                  </a:lnTo>
                  <a:lnTo>
                    <a:pt x="46" y="2"/>
                  </a:lnTo>
                  <a:lnTo>
                    <a:pt x="52" y="6"/>
                  </a:lnTo>
                  <a:lnTo>
                    <a:pt x="58" y="14"/>
                  </a:lnTo>
                  <a:lnTo>
                    <a:pt x="60" y="22"/>
                  </a:lnTo>
                  <a:lnTo>
                    <a:pt x="58" y="30"/>
                  </a:lnTo>
                  <a:lnTo>
                    <a:pt x="52" y="36"/>
                  </a:lnTo>
                  <a:lnTo>
                    <a:pt x="46" y="40"/>
                  </a:lnTo>
                  <a:lnTo>
                    <a:pt x="40" y="42"/>
                  </a:lnTo>
                  <a:lnTo>
                    <a:pt x="30" y="40"/>
                  </a:lnTo>
                  <a:lnTo>
                    <a:pt x="24" y="36"/>
                  </a:lnTo>
                  <a:lnTo>
                    <a:pt x="20" y="30"/>
                  </a:lnTo>
                  <a:lnTo>
                    <a:pt x="18" y="22"/>
                  </a:lnTo>
                  <a:lnTo>
                    <a:pt x="20" y="14"/>
                  </a:lnTo>
                  <a:lnTo>
                    <a:pt x="24" y="6"/>
                  </a:lnTo>
                  <a:lnTo>
                    <a:pt x="30" y="2"/>
                  </a:lnTo>
                  <a:lnTo>
                    <a:pt x="40" y="0"/>
                  </a:lnTo>
                  <a:close/>
                  <a:moveTo>
                    <a:pt x="24" y="102"/>
                  </a:moveTo>
                  <a:lnTo>
                    <a:pt x="24" y="102"/>
                  </a:lnTo>
                  <a:lnTo>
                    <a:pt x="24" y="94"/>
                  </a:lnTo>
                  <a:lnTo>
                    <a:pt x="20" y="88"/>
                  </a:lnTo>
                  <a:lnTo>
                    <a:pt x="18" y="86"/>
                  </a:lnTo>
                  <a:lnTo>
                    <a:pt x="14" y="84"/>
                  </a:lnTo>
                  <a:lnTo>
                    <a:pt x="10" y="82"/>
                  </a:lnTo>
                  <a:lnTo>
                    <a:pt x="4" y="82"/>
                  </a:lnTo>
                  <a:lnTo>
                    <a:pt x="30" y="72"/>
                  </a:lnTo>
                  <a:lnTo>
                    <a:pt x="54" y="58"/>
                  </a:lnTo>
                  <a:lnTo>
                    <a:pt x="54" y="186"/>
                  </a:lnTo>
                  <a:lnTo>
                    <a:pt x="54" y="198"/>
                  </a:lnTo>
                  <a:lnTo>
                    <a:pt x="56" y="204"/>
                  </a:lnTo>
                  <a:lnTo>
                    <a:pt x="60" y="208"/>
                  </a:lnTo>
                  <a:lnTo>
                    <a:pt x="68" y="208"/>
                  </a:lnTo>
                  <a:lnTo>
                    <a:pt x="70" y="212"/>
                  </a:lnTo>
                  <a:lnTo>
                    <a:pt x="0" y="212"/>
                  </a:lnTo>
                  <a:lnTo>
                    <a:pt x="0" y="208"/>
                  </a:lnTo>
                  <a:lnTo>
                    <a:pt x="10" y="208"/>
                  </a:lnTo>
                  <a:lnTo>
                    <a:pt x="18" y="204"/>
                  </a:lnTo>
                  <a:lnTo>
                    <a:pt x="22" y="196"/>
                  </a:lnTo>
                  <a:lnTo>
                    <a:pt x="24" y="186"/>
                  </a:lnTo>
                  <a:lnTo>
                    <a:pt x="24" y="1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Freeform 98"/>
            <p:cNvSpPr>
              <a:spLocks noEditPoints="1"/>
            </p:cNvSpPr>
            <p:nvPr/>
          </p:nvSpPr>
          <p:spPr bwMode="auto">
            <a:xfrm>
              <a:off x="7677" y="4590"/>
              <a:ext cx="200" cy="573"/>
            </a:xfrm>
            <a:custGeom>
              <a:avLst/>
              <a:gdLst>
                <a:gd name="T0" fmla="*/ 16404295 w 74"/>
                <a:gd name="T1" fmla="*/ 0 h 212"/>
                <a:gd name="T2" fmla="*/ 16404295 w 74"/>
                <a:gd name="T3" fmla="*/ 0 h 212"/>
                <a:gd name="T4" fmla="*/ 19735114 w 74"/>
                <a:gd name="T5" fmla="*/ 791440 h 212"/>
                <a:gd name="T6" fmla="*/ 22206524 w 74"/>
                <a:gd name="T7" fmla="*/ 2418379 h 212"/>
                <a:gd name="T8" fmla="*/ 23829919 w 74"/>
                <a:gd name="T9" fmla="*/ 5781700 h 212"/>
                <a:gd name="T10" fmla="*/ 24623754 w 74"/>
                <a:gd name="T11" fmla="*/ 8946227 h 212"/>
                <a:gd name="T12" fmla="*/ 24623754 w 74"/>
                <a:gd name="T13" fmla="*/ 8946227 h 212"/>
                <a:gd name="T14" fmla="*/ 23829919 w 74"/>
                <a:gd name="T15" fmla="*/ 12318189 h 212"/>
                <a:gd name="T16" fmla="*/ 22206524 w 74"/>
                <a:gd name="T17" fmla="*/ 14733376 h 212"/>
                <a:gd name="T18" fmla="*/ 19735114 w 74"/>
                <a:gd name="T19" fmla="*/ 16419139 h 212"/>
                <a:gd name="T20" fmla="*/ 16404295 w 74"/>
                <a:gd name="T21" fmla="*/ 17313906 h 212"/>
                <a:gd name="T22" fmla="*/ 16404295 w 74"/>
                <a:gd name="T23" fmla="*/ 17313906 h 212"/>
                <a:gd name="T24" fmla="*/ 13041930 w 74"/>
                <a:gd name="T25" fmla="*/ 16419139 h 212"/>
                <a:gd name="T26" fmla="*/ 9896589 w 74"/>
                <a:gd name="T27" fmla="*/ 14733376 h 212"/>
                <a:gd name="T28" fmla="*/ 8216414 w 74"/>
                <a:gd name="T29" fmla="*/ 12318189 h 212"/>
                <a:gd name="T30" fmla="*/ 7425127 w 74"/>
                <a:gd name="T31" fmla="*/ 8946227 h 212"/>
                <a:gd name="T32" fmla="*/ 7425127 w 74"/>
                <a:gd name="T33" fmla="*/ 8946227 h 212"/>
                <a:gd name="T34" fmla="*/ 8216414 w 74"/>
                <a:gd name="T35" fmla="*/ 5781700 h 212"/>
                <a:gd name="T36" fmla="*/ 9896589 w 74"/>
                <a:gd name="T37" fmla="*/ 2418379 h 212"/>
                <a:gd name="T38" fmla="*/ 13041930 w 74"/>
                <a:gd name="T39" fmla="*/ 791440 h 212"/>
                <a:gd name="T40" fmla="*/ 16404295 w 74"/>
                <a:gd name="T41" fmla="*/ 0 h 212"/>
                <a:gd name="T42" fmla="*/ 16404295 w 74"/>
                <a:gd name="T43" fmla="*/ 0 h 212"/>
                <a:gd name="T44" fmla="*/ 9896589 w 74"/>
                <a:gd name="T45" fmla="*/ 41946206 h 212"/>
                <a:gd name="T46" fmla="*/ 9896589 w 74"/>
                <a:gd name="T47" fmla="*/ 41946206 h 212"/>
                <a:gd name="T48" fmla="*/ 9896589 w 74"/>
                <a:gd name="T49" fmla="*/ 38637436 h 212"/>
                <a:gd name="T50" fmla="*/ 8942076 w 74"/>
                <a:gd name="T51" fmla="*/ 36165246 h 212"/>
                <a:gd name="T52" fmla="*/ 8216414 w 74"/>
                <a:gd name="T53" fmla="*/ 35264307 h 212"/>
                <a:gd name="T54" fmla="*/ 6534222 w 74"/>
                <a:gd name="T55" fmla="*/ 34541497 h 212"/>
                <a:gd name="T56" fmla="*/ 4093522 w 74"/>
                <a:gd name="T57" fmla="*/ 33747019 h 212"/>
                <a:gd name="T58" fmla="*/ 1685230 w 74"/>
                <a:gd name="T59" fmla="*/ 33747019 h 212"/>
                <a:gd name="T60" fmla="*/ 1685230 w 74"/>
                <a:gd name="T61" fmla="*/ 33747019 h 212"/>
                <a:gd name="T62" fmla="*/ 12309935 w 74"/>
                <a:gd name="T63" fmla="*/ 29628873 h 212"/>
                <a:gd name="T64" fmla="*/ 22206524 w 74"/>
                <a:gd name="T65" fmla="*/ 23840876 h 212"/>
                <a:gd name="T66" fmla="*/ 22206524 w 74"/>
                <a:gd name="T67" fmla="*/ 76485381 h 212"/>
                <a:gd name="T68" fmla="*/ 22206524 w 74"/>
                <a:gd name="T69" fmla="*/ 76485381 h 212"/>
                <a:gd name="T70" fmla="*/ 22938524 w 74"/>
                <a:gd name="T71" fmla="*/ 81312630 h 212"/>
                <a:gd name="T72" fmla="*/ 24623754 w 74"/>
                <a:gd name="T73" fmla="*/ 83744555 h 212"/>
                <a:gd name="T74" fmla="*/ 27038378 w 74"/>
                <a:gd name="T75" fmla="*/ 85430303 h 212"/>
                <a:gd name="T76" fmla="*/ 30399619 w 74"/>
                <a:gd name="T77" fmla="*/ 85430303 h 212"/>
                <a:gd name="T78" fmla="*/ 30399619 w 74"/>
                <a:gd name="T79" fmla="*/ 87116523 h 212"/>
                <a:gd name="T80" fmla="*/ 0 w 74"/>
                <a:gd name="T81" fmla="*/ 87116523 h 212"/>
                <a:gd name="T82" fmla="*/ 0 w 74"/>
                <a:gd name="T83" fmla="*/ 85430303 h 212"/>
                <a:gd name="T84" fmla="*/ 0 w 74"/>
                <a:gd name="T85" fmla="*/ 85430303 h 212"/>
                <a:gd name="T86" fmla="*/ 4825516 w 74"/>
                <a:gd name="T87" fmla="*/ 85430303 h 212"/>
                <a:gd name="T88" fmla="*/ 8216414 w 74"/>
                <a:gd name="T89" fmla="*/ 83744555 h 212"/>
                <a:gd name="T90" fmla="*/ 8942076 w 74"/>
                <a:gd name="T91" fmla="*/ 80580128 h 212"/>
                <a:gd name="T92" fmla="*/ 9896589 w 74"/>
                <a:gd name="T93" fmla="*/ 76485381 h 212"/>
                <a:gd name="T94" fmla="*/ 9896589 w 74"/>
                <a:gd name="T95" fmla="*/ 41946206 h 21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74"/>
                <a:gd name="T145" fmla="*/ 0 h 212"/>
                <a:gd name="T146" fmla="*/ 74 w 74"/>
                <a:gd name="T147" fmla="*/ 212 h 21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74" h="212">
                  <a:moveTo>
                    <a:pt x="40" y="0"/>
                  </a:moveTo>
                  <a:lnTo>
                    <a:pt x="40" y="0"/>
                  </a:lnTo>
                  <a:lnTo>
                    <a:pt x="48" y="2"/>
                  </a:lnTo>
                  <a:lnTo>
                    <a:pt x="54" y="6"/>
                  </a:lnTo>
                  <a:lnTo>
                    <a:pt x="58" y="14"/>
                  </a:lnTo>
                  <a:lnTo>
                    <a:pt x="60" y="22"/>
                  </a:lnTo>
                  <a:lnTo>
                    <a:pt x="58" y="30"/>
                  </a:lnTo>
                  <a:lnTo>
                    <a:pt x="54" y="36"/>
                  </a:lnTo>
                  <a:lnTo>
                    <a:pt x="48" y="40"/>
                  </a:lnTo>
                  <a:lnTo>
                    <a:pt x="40" y="42"/>
                  </a:lnTo>
                  <a:lnTo>
                    <a:pt x="32" y="40"/>
                  </a:lnTo>
                  <a:lnTo>
                    <a:pt x="24" y="36"/>
                  </a:lnTo>
                  <a:lnTo>
                    <a:pt x="20" y="30"/>
                  </a:lnTo>
                  <a:lnTo>
                    <a:pt x="18" y="22"/>
                  </a:lnTo>
                  <a:lnTo>
                    <a:pt x="20" y="14"/>
                  </a:lnTo>
                  <a:lnTo>
                    <a:pt x="24" y="6"/>
                  </a:lnTo>
                  <a:lnTo>
                    <a:pt x="32" y="2"/>
                  </a:lnTo>
                  <a:lnTo>
                    <a:pt x="40" y="0"/>
                  </a:lnTo>
                  <a:close/>
                  <a:moveTo>
                    <a:pt x="24" y="102"/>
                  </a:moveTo>
                  <a:lnTo>
                    <a:pt x="24" y="102"/>
                  </a:lnTo>
                  <a:lnTo>
                    <a:pt x="24" y="94"/>
                  </a:lnTo>
                  <a:lnTo>
                    <a:pt x="22" y="88"/>
                  </a:lnTo>
                  <a:lnTo>
                    <a:pt x="20" y="86"/>
                  </a:lnTo>
                  <a:lnTo>
                    <a:pt x="16" y="84"/>
                  </a:lnTo>
                  <a:lnTo>
                    <a:pt x="10" y="82"/>
                  </a:lnTo>
                  <a:lnTo>
                    <a:pt x="4" y="82"/>
                  </a:lnTo>
                  <a:lnTo>
                    <a:pt x="30" y="72"/>
                  </a:lnTo>
                  <a:lnTo>
                    <a:pt x="54" y="58"/>
                  </a:lnTo>
                  <a:lnTo>
                    <a:pt x="54" y="186"/>
                  </a:lnTo>
                  <a:lnTo>
                    <a:pt x="56" y="198"/>
                  </a:lnTo>
                  <a:lnTo>
                    <a:pt x="60" y="204"/>
                  </a:lnTo>
                  <a:lnTo>
                    <a:pt x="66" y="208"/>
                  </a:lnTo>
                  <a:lnTo>
                    <a:pt x="74" y="208"/>
                  </a:lnTo>
                  <a:lnTo>
                    <a:pt x="74" y="212"/>
                  </a:lnTo>
                  <a:lnTo>
                    <a:pt x="0" y="212"/>
                  </a:lnTo>
                  <a:lnTo>
                    <a:pt x="0" y="208"/>
                  </a:lnTo>
                  <a:lnTo>
                    <a:pt x="12" y="208"/>
                  </a:lnTo>
                  <a:lnTo>
                    <a:pt x="20" y="204"/>
                  </a:lnTo>
                  <a:lnTo>
                    <a:pt x="22" y="196"/>
                  </a:lnTo>
                  <a:lnTo>
                    <a:pt x="24" y="186"/>
                  </a:lnTo>
                  <a:lnTo>
                    <a:pt x="24" y="1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6256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Quality Assurance Areas</a:t>
            </a:r>
            <a:br>
              <a:rPr lang="en-US" dirty="0" smtClean="0"/>
            </a:br>
            <a:r>
              <a:rPr lang="en-US" dirty="0" smtClean="0"/>
              <a:t> in Production 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Yearly Sales and Inventory Planning</a:t>
            </a:r>
          </a:p>
          <a:p>
            <a:pPr lvl="1"/>
            <a:r>
              <a:rPr lang="en-US" dirty="0" smtClean="0"/>
              <a:t>Test sales trends before more production</a:t>
            </a:r>
          </a:p>
          <a:p>
            <a:pPr lvl="1"/>
            <a:r>
              <a:rPr lang="en-US" dirty="0" smtClean="0"/>
              <a:t>Test past products for quality and stability</a:t>
            </a:r>
          </a:p>
          <a:p>
            <a:r>
              <a:rPr lang="en-US" dirty="0" smtClean="0"/>
              <a:t>Fruit Production</a:t>
            </a:r>
          </a:p>
          <a:p>
            <a:pPr lvl="1"/>
            <a:r>
              <a:rPr lang="en-US" dirty="0" smtClean="0"/>
              <a:t>Plan for Crop Load, Crop Uniformity, Crop Quality</a:t>
            </a:r>
          </a:p>
          <a:p>
            <a:pPr lvl="1"/>
            <a:r>
              <a:rPr lang="en-US" dirty="0" smtClean="0"/>
              <a:t>Test for Harvesting Decision</a:t>
            </a:r>
          </a:p>
          <a:p>
            <a:r>
              <a:rPr lang="en-US" dirty="0" smtClean="0"/>
              <a:t>Winery Production</a:t>
            </a:r>
            <a:endParaRPr lang="en-US" dirty="0"/>
          </a:p>
          <a:p>
            <a:pPr lvl="1"/>
            <a:r>
              <a:rPr lang="en-US" dirty="0" smtClean="0"/>
              <a:t>Initial Must Quality and Fermentation plan</a:t>
            </a:r>
          </a:p>
          <a:p>
            <a:pPr lvl="1"/>
            <a:r>
              <a:rPr lang="en-US" dirty="0" smtClean="0"/>
              <a:t>Post-fermentation </a:t>
            </a:r>
            <a:r>
              <a:rPr lang="en-US" dirty="0"/>
              <a:t>W</a:t>
            </a:r>
            <a:r>
              <a:rPr lang="en-US" dirty="0" smtClean="0"/>
              <a:t>ine </a:t>
            </a:r>
            <a:r>
              <a:rPr lang="en-US" dirty="0"/>
              <a:t>Q</a:t>
            </a:r>
            <a:r>
              <a:rPr lang="en-US" dirty="0" smtClean="0"/>
              <a:t>uality</a:t>
            </a:r>
            <a:endParaRPr lang="en-US" dirty="0"/>
          </a:p>
          <a:p>
            <a:pPr lvl="1"/>
            <a:r>
              <a:rPr lang="en-US" dirty="0" smtClean="0"/>
              <a:t>Sanitation plan</a:t>
            </a:r>
            <a:endParaRPr lang="en-US" dirty="0"/>
          </a:p>
        </p:txBody>
      </p:sp>
      <p:grpSp>
        <p:nvGrpSpPr>
          <p:cNvPr id="4" name="Group 33"/>
          <p:cNvGrpSpPr>
            <a:grpSpLocks noGrp="1"/>
          </p:cNvGrpSpPr>
          <p:nvPr/>
        </p:nvGrpSpPr>
        <p:grpSpPr bwMode="auto">
          <a:xfrm>
            <a:off x="215900" y="228600"/>
            <a:ext cx="914400" cy="1066800"/>
            <a:chOff x="1620" y="7380"/>
            <a:chExt cx="8100" cy="8100"/>
          </a:xfrm>
        </p:grpSpPr>
        <p:sp>
          <p:nvSpPr>
            <p:cNvPr id="5" name="Freeform 34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580235 w 188"/>
                <a:gd name="T1" fmla="*/ 34753747 h 228"/>
                <a:gd name="T2" fmla="*/ 580235 w 188"/>
                <a:gd name="T3" fmla="*/ 34753747 h 228"/>
                <a:gd name="T4" fmla="*/ 1447501 w 188"/>
                <a:gd name="T5" fmla="*/ 34753747 h 228"/>
                <a:gd name="T6" fmla="*/ 2025204 w 188"/>
                <a:gd name="T7" fmla="*/ 34753747 h 228"/>
                <a:gd name="T8" fmla="*/ 2604245 w 188"/>
                <a:gd name="T9" fmla="*/ 34444127 h 228"/>
                <a:gd name="T10" fmla="*/ 3192378 w 188"/>
                <a:gd name="T11" fmla="*/ 33831257 h 228"/>
                <a:gd name="T12" fmla="*/ 5240005 w 188"/>
                <a:gd name="T13" fmla="*/ 31115566 h 228"/>
                <a:gd name="T14" fmla="*/ 7851369 w 188"/>
                <a:gd name="T15" fmla="*/ 26837393 h 228"/>
                <a:gd name="T16" fmla="*/ 7851369 w 188"/>
                <a:gd name="T17" fmla="*/ 26837393 h 228"/>
                <a:gd name="T18" fmla="*/ 9288535 w 188"/>
                <a:gd name="T19" fmla="*/ 25010927 h 228"/>
                <a:gd name="T20" fmla="*/ 11036039 w 188"/>
                <a:gd name="T21" fmla="*/ 23508676 h 228"/>
                <a:gd name="T22" fmla="*/ 13072140 w 188"/>
                <a:gd name="T23" fmla="*/ 22586178 h 228"/>
                <a:gd name="T24" fmla="*/ 15047384 w 188"/>
                <a:gd name="T25" fmla="*/ 21973290 h 228"/>
                <a:gd name="T26" fmla="*/ 19118832 w 188"/>
                <a:gd name="T27" fmla="*/ 21070118 h 228"/>
                <a:gd name="T28" fmla="*/ 21144012 w 188"/>
                <a:gd name="T29" fmla="*/ 20438382 h 228"/>
                <a:gd name="T30" fmla="*/ 22591515 w 188"/>
                <a:gd name="T31" fmla="*/ 19837937 h 228"/>
                <a:gd name="T32" fmla="*/ 22591515 w 188"/>
                <a:gd name="T33" fmla="*/ 19837937 h 228"/>
                <a:gd name="T34" fmla="*/ 24634774 w 188"/>
                <a:gd name="T35" fmla="*/ 18011940 h 228"/>
                <a:gd name="T36" fmla="*/ 26083936 w 188"/>
                <a:gd name="T37" fmla="*/ 15819079 h 228"/>
                <a:gd name="T38" fmla="*/ 26970222 w 188"/>
                <a:gd name="T39" fmla="*/ 13392838 h 228"/>
                <a:gd name="T40" fmla="*/ 27250631 w 188"/>
                <a:gd name="T41" fmla="*/ 10955647 h 228"/>
                <a:gd name="T42" fmla="*/ 26970222 w 188"/>
                <a:gd name="T43" fmla="*/ 8529405 h 228"/>
                <a:gd name="T44" fmla="*/ 26083936 w 188"/>
                <a:gd name="T45" fmla="*/ 6077073 h 228"/>
                <a:gd name="T46" fmla="*/ 24916807 w 188"/>
                <a:gd name="T47" fmla="*/ 3650506 h 228"/>
                <a:gd name="T48" fmla="*/ 22891633 w 188"/>
                <a:gd name="T49" fmla="*/ 1534866 h 228"/>
                <a:gd name="T50" fmla="*/ 22891633 w 188"/>
                <a:gd name="T51" fmla="*/ 1534866 h 228"/>
                <a:gd name="T52" fmla="*/ 21454567 w 188"/>
                <a:gd name="T53" fmla="*/ 612871 h 228"/>
                <a:gd name="T54" fmla="*/ 19699255 w 188"/>
                <a:gd name="T55" fmla="*/ 0 h 228"/>
                <a:gd name="T56" fmla="*/ 17651633 w 188"/>
                <a:gd name="T57" fmla="*/ 321939 h 228"/>
                <a:gd name="T58" fmla="*/ 15628395 w 188"/>
                <a:gd name="T59" fmla="*/ 1212927 h 228"/>
                <a:gd name="T60" fmla="*/ 13648229 w 188"/>
                <a:gd name="T61" fmla="*/ 2426572 h 228"/>
                <a:gd name="T62" fmla="*/ 11623007 w 188"/>
                <a:gd name="T63" fmla="*/ 4251065 h 228"/>
                <a:gd name="T64" fmla="*/ 9598998 w 188"/>
                <a:gd name="T65" fmla="*/ 6393770 h 228"/>
                <a:gd name="T66" fmla="*/ 7544127 w 188"/>
                <a:gd name="T67" fmla="*/ 8820342 h 228"/>
                <a:gd name="T68" fmla="*/ 5515941 w 188"/>
                <a:gd name="T69" fmla="*/ 11568831 h 228"/>
                <a:gd name="T70" fmla="*/ 3772801 w 188"/>
                <a:gd name="T71" fmla="*/ 14606152 h 228"/>
                <a:gd name="T72" fmla="*/ 2323356 w 188"/>
                <a:gd name="T73" fmla="*/ 17722816 h 228"/>
                <a:gd name="T74" fmla="*/ 1447501 w 188"/>
                <a:gd name="T75" fmla="*/ 21070118 h 228"/>
                <a:gd name="T76" fmla="*/ 580235 w 188"/>
                <a:gd name="T77" fmla="*/ 24399814 h 228"/>
                <a:gd name="T78" fmla="*/ 0 w 188"/>
                <a:gd name="T79" fmla="*/ 28076756 h 228"/>
                <a:gd name="T80" fmla="*/ 0 w 188"/>
                <a:gd name="T81" fmla="*/ 31406473 h 228"/>
                <a:gd name="T82" fmla="*/ 580235 w 188"/>
                <a:gd name="T83" fmla="*/ 34753747 h 228"/>
                <a:gd name="T84" fmla="*/ 580235 w 188"/>
                <a:gd name="T85" fmla="*/ 34753747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35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381156488 w 2692"/>
                <a:gd name="T1" fmla="*/ 289023417 h 2880"/>
                <a:gd name="T2" fmla="*/ 371332738 w 2692"/>
                <a:gd name="T3" fmla="*/ 263351989 h 2880"/>
                <a:gd name="T4" fmla="*/ 351954000 w 2692"/>
                <a:gd name="T5" fmla="*/ 162083151 h 2880"/>
                <a:gd name="T6" fmla="*/ 387115238 w 2692"/>
                <a:gd name="T7" fmla="*/ 135819969 h 2880"/>
                <a:gd name="T8" fmla="*/ 261067220 w 2692"/>
                <a:gd name="T9" fmla="*/ 157022666 h 2880"/>
                <a:gd name="T10" fmla="*/ 211284113 w 2692"/>
                <a:gd name="T11" fmla="*/ 137616088 h 2880"/>
                <a:gd name="T12" fmla="*/ 298328770 w 2692"/>
                <a:gd name="T13" fmla="*/ 66860675 h 2880"/>
                <a:gd name="T14" fmla="*/ 335571258 w 2692"/>
                <a:gd name="T15" fmla="*/ 48667271 h 2880"/>
                <a:gd name="T16" fmla="*/ 207118488 w 2692"/>
                <a:gd name="T17" fmla="*/ 0 h 2880"/>
                <a:gd name="T18" fmla="*/ 80749438 w 2692"/>
                <a:gd name="T19" fmla="*/ 37320140 h 2880"/>
                <a:gd name="T20" fmla="*/ 85517563 w 2692"/>
                <a:gd name="T21" fmla="*/ 65377194 h 2880"/>
                <a:gd name="T22" fmla="*/ 189544495 w 2692"/>
                <a:gd name="T23" fmla="*/ 127769458 h 2880"/>
                <a:gd name="T24" fmla="*/ 151107633 w 2692"/>
                <a:gd name="T25" fmla="*/ 168366016 h 2880"/>
                <a:gd name="T26" fmla="*/ 38452125 w 2692"/>
                <a:gd name="T27" fmla="*/ 124190596 h 2880"/>
                <a:gd name="T28" fmla="*/ 51544125 w 2692"/>
                <a:gd name="T29" fmla="*/ 151338424 h 2880"/>
                <a:gd name="T30" fmla="*/ 49163750 w 2692"/>
                <a:gd name="T31" fmla="*/ 271419592 h 2880"/>
                <a:gd name="T32" fmla="*/ 14000188 w 2692"/>
                <a:gd name="T33" fmla="*/ 283366566 h 2880"/>
                <a:gd name="T34" fmla="*/ 61988963 w 2692"/>
                <a:gd name="T35" fmla="*/ 354114513 h 2880"/>
                <a:gd name="T36" fmla="*/ 14590345 w 2692"/>
                <a:gd name="T37" fmla="*/ 317680094 h 2880"/>
                <a:gd name="T38" fmla="*/ 81654063 w 2692"/>
                <a:gd name="T39" fmla="*/ 371110333 h 2880"/>
                <a:gd name="T40" fmla="*/ 69447070 w 2692"/>
                <a:gd name="T41" fmla="*/ 311423495 h 2880"/>
                <a:gd name="T42" fmla="*/ 30708513 w 2692"/>
                <a:gd name="T43" fmla="*/ 269635102 h 2880"/>
                <a:gd name="T44" fmla="*/ 105789058 w 2692"/>
                <a:gd name="T45" fmla="*/ 359491500 h 2880"/>
                <a:gd name="T46" fmla="*/ 109080745 w 2692"/>
                <a:gd name="T47" fmla="*/ 408720741 h 2880"/>
                <a:gd name="T48" fmla="*/ 302505013 w 2692"/>
                <a:gd name="T49" fmla="*/ 403354256 h 2880"/>
                <a:gd name="T50" fmla="*/ 295353270 w 2692"/>
                <a:gd name="T51" fmla="*/ 355591873 h 2880"/>
                <a:gd name="T52" fmla="*/ 375193238 w 2692"/>
                <a:gd name="T53" fmla="*/ 267534475 h 2880"/>
                <a:gd name="T54" fmla="*/ 327224508 w 2692"/>
                <a:gd name="T55" fmla="*/ 316794231 h 2880"/>
                <a:gd name="T56" fmla="*/ 322150758 w 2692"/>
                <a:gd name="T57" fmla="*/ 372306585 h 2880"/>
                <a:gd name="T58" fmla="*/ 391006233 w 2692"/>
                <a:gd name="T59" fmla="*/ 309315365 h 2880"/>
                <a:gd name="T60" fmla="*/ 107887370 w 2692"/>
                <a:gd name="T61" fmla="*/ 190758833 h 2880"/>
                <a:gd name="T62" fmla="*/ 71525195 w 2692"/>
                <a:gd name="T63" fmla="*/ 193750076 h 2880"/>
                <a:gd name="T64" fmla="*/ 76886008 w 2692"/>
                <a:gd name="T65" fmla="*/ 215284164 h 2880"/>
                <a:gd name="T66" fmla="*/ 88500938 w 2692"/>
                <a:gd name="T67" fmla="*/ 232597748 h 2880"/>
                <a:gd name="T68" fmla="*/ 95957620 w 2692"/>
                <a:gd name="T69" fmla="*/ 301558637 h 2880"/>
                <a:gd name="T70" fmla="*/ 61111308 w 2692"/>
                <a:gd name="T71" fmla="*/ 221571285 h 2880"/>
                <a:gd name="T72" fmla="*/ 64373808 w 2692"/>
                <a:gd name="T73" fmla="*/ 185679593 h 2880"/>
                <a:gd name="T74" fmla="*/ 94177188 w 2692"/>
                <a:gd name="T75" fmla="*/ 171632122 h 2880"/>
                <a:gd name="T76" fmla="*/ 121287800 w 2692"/>
                <a:gd name="T77" fmla="*/ 277083701 h 2880"/>
                <a:gd name="T78" fmla="*/ 133514388 w 2692"/>
                <a:gd name="T79" fmla="*/ 197332196 h 2880"/>
                <a:gd name="T80" fmla="*/ 173446625 w 2692"/>
                <a:gd name="T81" fmla="*/ 238567230 h 2880"/>
                <a:gd name="T82" fmla="*/ 138587638 w 2692"/>
                <a:gd name="T83" fmla="*/ 311710862 h 2880"/>
                <a:gd name="T84" fmla="*/ 174044750 w 2692"/>
                <a:gd name="T85" fmla="*/ 346360534 h 2880"/>
                <a:gd name="T86" fmla="*/ 221728358 w 2692"/>
                <a:gd name="T87" fmla="*/ 356194880 h 2880"/>
                <a:gd name="T88" fmla="*/ 203257863 w 2692"/>
                <a:gd name="T89" fmla="*/ 336781299 h 2880"/>
                <a:gd name="T90" fmla="*/ 227096233 w 2692"/>
                <a:gd name="T91" fmla="*/ 310824742 h 2880"/>
                <a:gd name="T92" fmla="*/ 197295870 w 2692"/>
                <a:gd name="T93" fmla="*/ 311423495 h 2880"/>
                <a:gd name="T94" fmla="*/ 178214750 w 2692"/>
                <a:gd name="T95" fmla="*/ 319780723 h 2880"/>
                <a:gd name="T96" fmla="*/ 176429375 w 2692"/>
                <a:gd name="T97" fmla="*/ 341861912 h 2880"/>
                <a:gd name="T98" fmla="*/ 176429375 w 2692"/>
                <a:gd name="T99" fmla="*/ 276796329 h 2880"/>
                <a:gd name="T100" fmla="*/ 214576613 w 2692"/>
                <a:gd name="T101" fmla="*/ 265452608 h 2880"/>
                <a:gd name="T102" fmla="*/ 278950025 w 2692"/>
                <a:gd name="T103" fmla="*/ 277083701 h 2880"/>
                <a:gd name="T104" fmla="*/ 237510850 w 2692"/>
                <a:gd name="T105" fmla="*/ 270826845 h 2880"/>
                <a:gd name="T106" fmla="*/ 253322970 w 2692"/>
                <a:gd name="T107" fmla="*/ 204780923 h 2880"/>
                <a:gd name="T108" fmla="*/ 288486520 w 2692"/>
                <a:gd name="T109" fmla="*/ 228415005 h 2880"/>
                <a:gd name="T110" fmla="*/ 316212013 w 2692"/>
                <a:gd name="T111" fmla="*/ 247523586 h 2880"/>
                <a:gd name="T112" fmla="*/ 303982263 w 2692"/>
                <a:gd name="T113" fmla="*/ 275605086 h 2880"/>
                <a:gd name="T114" fmla="*/ 303097263 w 2692"/>
                <a:gd name="T115" fmla="*/ 226632390 h 2880"/>
                <a:gd name="T116" fmla="*/ 347491250 w 2692"/>
                <a:gd name="T117" fmla="*/ 202107179 h 2880"/>
                <a:gd name="T118" fmla="*/ 309943513 w 2692"/>
                <a:gd name="T119" fmla="*/ 203585672 h 2880"/>
                <a:gd name="T120" fmla="*/ 295353270 w 2692"/>
                <a:gd name="T121" fmla="*/ 168053135 h 2880"/>
                <a:gd name="T122" fmla="*/ 314114013 w 2692"/>
                <a:gd name="T123" fmla="*/ 186270970 h 2880"/>
                <a:gd name="T124" fmla="*/ 357027995 w 2692"/>
                <a:gd name="T125" fmla="*/ 206575039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36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27420125 w 188"/>
                <a:gd name="T1" fmla="*/ 34753747 h 228"/>
                <a:gd name="T2" fmla="*/ 27420125 w 188"/>
                <a:gd name="T3" fmla="*/ 34753747 h 228"/>
                <a:gd name="T4" fmla="*/ 28018283 w 188"/>
                <a:gd name="T5" fmla="*/ 31406473 h 228"/>
                <a:gd name="T6" fmla="*/ 28018283 w 188"/>
                <a:gd name="T7" fmla="*/ 28076756 h 228"/>
                <a:gd name="T8" fmla="*/ 27420125 w 188"/>
                <a:gd name="T9" fmla="*/ 24399814 h 228"/>
                <a:gd name="T10" fmla="*/ 26828125 w 188"/>
                <a:gd name="T11" fmla="*/ 21070118 h 228"/>
                <a:gd name="T12" fmla="*/ 25634763 w 188"/>
                <a:gd name="T13" fmla="*/ 17722816 h 228"/>
                <a:gd name="T14" fmla="*/ 24127158 w 188"/>
                <a:gd name="T15" fmla="*/ 14606152 h 228"/>
                <a:gd name="T16" fmla="*/ 22366488 w 188"/>
                <a:gd name="T17" fmla="*/ 11568831 h 228"/>
                <a:gd name="T18" fmla="*/ 20573250 w 188"/>
                <a:gd name="T19" fmla="*/ 8820342 h 228"/>
                <a:gd name="T20" fmla="*/ 18470500 w 188"/>
                <a:gd name="T21" fmla="*/ 6393770 h 228"/>
                <a:gd name="T22" fmla="*/ 16097970 w 188"/>
                <a:gd name="T23" fmla="*/ 4251065 h 228"/>
                <a:gd name="T24" fmla="*/ 14000200 w 188"/>
                <a:gd name="T25" fmla="*/ 2426572 h 228"/>
                <a:gd name="T26" fmla="*/ 11920125 w 188"/>
                <a:gd name="T27" fmla="*/ 1212927 h 228"/>
                <a:gd name="T28" fmla="*/ 9841800 w 188"/>
                <a:gd name="T29" fmla="*/ 321939 h 228"/>
                <a:gd name="T30" fmla="*/ 7751483 w 188"/>
                <a:gd name="T31" fmla="*/ 0 h 228"/>
                <a:gd name="T32" fmla="*/ 5961408 w 188"/>
                <a:gd name="T33" fmla="*/ 612871 h 228"/>
                <a:gd name="T34" fmla="*/ 4482925 w 188"/>
                <a:gd name="T35" fmla="*/ 1534866 h 228"/>
                <a:gd name="T36" fmla="*/ 4482925 w 188"/>
                <a:gd name="T37" fmla="*/ 1534866 h 228"/>
                <a:gd name="T38" fmla="*/ 2689925 w 188"/>
                <a:gd name="T39" fmla="*/ 3650506 h 228"/>
                <a:gd name="T40" fmla="*/ 1190238 w 188"/>
                <a:gd name="T41" fmla="*/ 6077073 h 228"/>
                <a:gd name="T42" fmla="*/ 305158 w 188"/>
                <a:gd name="T43" fmla="*/ 8529405 h 228"/>
                <a:gd name="T44" fmla="*/ 0 w 188"/>
                <a:gd name="T45" fmla="*/ 10955647 h 228"/>
                <a:gd name="T46" fmla="*/ 305158 w 188"/>
                <a:gd name="T47" fmla="*/ 13392838 h 228"/>
                <a:gd name="T48" fmla="*/ 1190238 w 188"/>
                <a:gd name="T49" fmla="*/ 15819079 h 228"/>
                <a:gd name="T50" fmla="*/ 2689925 w 188"/>
                <a:gd name="T51" fmla="*/ 18011940 h 228"/>
                <a:gd name="T52" fmla="*/ 4768050 w 188"/>
                <a:gd name="T53" fmla="*/ 19837937 h 228"/>
                <a:gd name="T54" fmla="*/ 4768050 w 188"/>
                <a:gd name="T55" fmla="*/ 19837937 h 228"/>
                <a:gd name="T56" fmla="*/ 6561250 w 188"/>
                <a:gd name="T57" fmla="*/ 20438382 h 228"/>
                <a:gd name="T58" fmla="*/ 8343550 w 188"/>
                <a:gd name="T59" fmla="*/ 21070118 h 228"/>
                <a:gd name="T60" fmla="*/ 12523125 w 188"/>
                <a:gd name="T61" fmla="*/ 21973290 h 228"/>
                <a:gd name="T62" fmla="*/ 14590545 w 188"/>
                <a:gd name="T63" fmla="*/ 22586178 h 228"/>
                <a:gd name="T64" fmla="*/ 16689958 w 188"/>
                <a:gd name="T65" fmla="*/ 23508676 h 228"/>
                <a:gd name="T66" fmla="*/ 18470500 w 188"/>
                <a:gd name="T67" fmla="*/ 25010927 h 228"/>
                <a:gd name="T68" fmla="*/ 19980938 w 188"/>
                <a:gd name="T69" fmla="*/ 26837393 h 228"/>
                <a:gd name="T70" fmla="*/ 19980938 w 188"/>
                <a:gd name="T71" fmla="*/ 26837393 h 228"/>
                <a:gd name="T72" fmla="*/ 22651375 w 188"/>
                <a:gd name="T73" fmla="*/ 31115566 h 228"/>
                <a:gd name="T74" fmla="*/ 24729688 w 188"/>
                <a:gd name="T75" fmla="*/ 33831257 h 228"/>
                <a:gd name="T76" fmla="*/ 25322263 w 188"/>
                <a:gd name="T77" fmla="*/ 34444127 h 228"/>
                <a:gd name="T78" fmla="*/ 25920438 w 188"/>
                <a:gd name="T79" fmla="*/ 34753747 h 228"/>
                <a:gd name="T80" fmla="*/ 26828125 w 188"/>
                <a:gd name="T81" fmla="*/ 34753747 h 228"/>
                <a:gd name="T82" fmla="*/ 27420125 w 188"/>
                <a:gd name="T83" fmla="*/ 34753747 h 228"/>
                <a:gd name="T84" fmla="*/ 27420125 w 188"/>
                <a:gd name="T85" fmla="*/ 34753747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205040125 w 3240"/>
                <a:gd name="T1" fmla="*/ 2689925 h 3240"/>
                <a:gd name="T2" fmla="*/ 147819770 w 3240"/>
                <a:gd name="T3" fmla="*/ 19073550 h 3240"/>
                <a:gd name="T4" fmla="*/ 97439688 w 3240"/>
                <a:gd name="T5" fmla="*/ 47989063 h 3240"/>
                <a:gd name="T6" fmla="*/ 55438188 w 3240"/>
                <a:gd name="T7" fmla="*/ 87928508 h 3240"/>
                <a:gd name="T8" fmla="*/ 24146770 w 3240"/>
                <a:gd name="T9" fmla="*/ 137089770 h 3240"/>
                <a:gd name="T10" fmla="*/ 5073238 w 3240"/>
                <a:gd name="T11" fmla="*/ 193119508 h 3240"/>
                <a:gd name="T12" fmla="*/ 0 w 3240"/>
                <a:gd name="T13" fmla="*/ 241691613 h 3240"/>
                <a:gd name="T14" fmla="*/ 7751483 w 3240"/>
                <a:gd name="T15" fmla="*/ 301915033 h 3240"/>
                <a:gd name="T16" fmla="*/ 29213408 w 3240"/>
                <a:gd name="T17" fmla="*/ 356437520 h 3240"/>
                <a:gd name="T18" fmla="*/ 62893745 w 3240"/>
                <a:gd name="T19" fmla="*/ 403816508 h 3240"/>
                <a:gd name="T20" fmla="*/ 106697375 w 3240"/>
                <a:gd name="T21" fmla="*/ 441676495 h 3240"/>
                <a:gd name="T22" fmla="*/ 158856138 w 3240"/>
                <a:gd name="T23" fmla="*/ 468187983 h 3240"/>
                <a:gd name="T24" fmla="*/ 216960250 w 3240"/>
                <a:gd name="T25" fmla="*/ 481605483 h 3240"/>
                <a:gd name="T26" fmla="*/ 266438295 w 3240"/>
                <a:gd name="T27" fmla="*/ 481605483 h 3240"/>
                <a:gd name="T28" fmla="*/ 324554275 w 3240"/>
                <a:gd name="T29" fmla="*/ 468187983 h 3240"/>
                <a:gd name="T30" fmla="*/ 376415763 w 3240"/>
                <a:gd name="T31" fmla="*/ 441676495 h 3240"/>
                <a:gd name="T32" fmla="*/ 419902000 w 3240"/>
                <a:gd name="T33" fmla="*/ 403816508 h 3240"/>
                <a:gd name="T34" fmla="*/ 453597988 w 3240"/>
                <a:gd name="T35" fmla="*/ 356437520 h 3240"/>
                <a:gd name="T36" fmla="*/ 475054483 w 3240"/>
                <a:gd name="T37" fmla="*/ 301915033 h 3240"/>
                <a:gd name="T38" fmla="*/ 482798733 w 3240"/>
                <a:gd name="T39" fmla="*/ 241691613 h 3240"/>
                <a:gd name="T40" fmla="*/ 477724983 w 3240"/>
                <a:gd name="T41" fmla="*/ 193119508 h 3240"/>
                <a:gd name="T42" fmla="*/ 458956738 w 3240"/>
                <a:gd name="T43" fmla="*/ 137089770 h 3240"/>
                <a:gd name="T44" fmla="*/ 427657995 w 3240"/>
                <a:gd name="T45" fmla="*/ 87928508 h 3240"/>
                <a:gd name="T46" fmla="*/ 385639258 w 3240"/>
                <a:gd name="T47" fmla="*/ 47989063 h 3240"/>
                <a:gd name="T48" fmla="*/ 335285275 w 3240"/>
                <a:gd name="T49" fmla="*/ 19073550 h 3240"/>
                <a:gd name="T50" fmla="*/ 278358545 w 3240"/>
                <a:gd name="T51" fmla="*/ 2689925 h 3240"/>
                <a:gd name="T52" fmla="*/ 241691613 w 3240"/>
                <a:gd name="T53" fmla="*/ 465804988 h 3240"/>
                <a:gd name="T54" fmla="*/ 196697883 w 3240"/>
                <a:gd name="T55" fmla="*/ 461341988 h 3240"/>
                <a:gd name="T56" fmla="*/ 144558520 w 3240"/>
                <a:gd name="T57" fmla="*/ 443743745 h 3240"/>
                <a:gd name="T58" fmla="*/ 98945313 w 3240"/>
                <a:gd name="T59" fmla="*/ 414543250 h 3240"/>
                <a:gd name="T60" fmla="*/ 61702345 w 3240"/>
                <a:gd name="T61" fmla="*/ 375510763 h 3240"/>
                <a:gd name="T62" fmla="*/ 34886508 w 3240"/>
                <a:gd name="T63" fmla="*/ 328419025 h 3240"/>
                <a:gd name="T64" fmla="*/ 19665550 w 3240"/>
                <a:gd name="T65" fmla="*/ 275372045 h 3240"/>
                <a:gd name="T66" fmla="*/ 17288083 w 3240"/>
                <a:gd name="T67" fmla="*/ 229769745 h 3240"/>
                <a:gd name="T68" fmla="*/ 27114970 w 3240"/>
                <a:gd name="T69" fmla="*/ 174636888 h 3240"/>
                <a:gd name="T70" fmla="*/ 49762000 w 3240"/>
                <a:gd name="T71" fmla="*/ 124880995 h 3240"/>
                <a:gd name="T72" fmla="*/ 82847445 w 3240"/>
                <a:gd name="T73" fmla="*/ 82562258 h 3240"/>
                <a:gd name="T74" fmla="*/ 125485308 w 3240"/>
                <a:gd name="T75" fmla="*/ 49163875 h 3240"/>
                <a:gd name="T76" fmla="*/ 174954388 w 3240"/>
                <a:gd name="T77" fmla="*/ 26828125 h 3240"/>
                <a:gd name="T78" fmla="*/ 230075120 w 3240"/>
                <a:gd name="T79" fmla="*/ 16689958 h 3240"/>
                <a:gd name="T80" fmla="*/ 275688295 w 3240"/>
                <a:gd name="T81" fmla="*/ 19073550 h 3240"/>
                <a:gd name="T82" fmla="*/ 328732275 w 3240"/>
                <a:gd name="T83" fmla="*/ 34283508 h 3240"/>
                <a:gd name="T84" fmla="*/ 375815763 w 3240"/>
                <a:gd name="T85" fmla="*/ 61397188 h 3240"/>
                <a:gd name="T86" fmla="*/ 414543250 w 3240"/>
                <a:gd name="T87" fmla="*/ 98640063 h 3240"/>
                <a:gd name="T88" fmla="*/ 443743745 w 3240"/>
                <a:gd name="T89" fmla="*/ 143956270 h 3240"/>
                <a:gd name="T90" fmla="*/ 461626738 w 3240"/>
                <a:gd name="T91" fmla="*/ 196105883 h 3240"/>
                <a:gd name="T92" fmla="*/ 466109988 w 3240"/>
                <a:gd name="T93" fmla="*/ 241088863 h 3240"/>
                <a:gd name="T94" fmla="*/ 458956738 w 3240"/>
                <a:gd name="T95" fmla="*/ 297146288 h 3240"/>
                <a:gd name="T96" fmla="*/ 438975495 w 3240"/>
                <a:gd name="T97" fmla="*/ 348090520 h 3240"/>
                <a:gd name="T98" fmla="*/ 407695000 w 3240"/>
                <a:gd name="T99" fmla="*/ 392200758 h 3240"/>
                <a:gd name="T100" fmla="*/ 366879013 w 3240"/>
                <a:gd name="T101" fmla="*/ 427370745 h 3240"/>
                <a:gd name="T102" fmla="*/ 318595283 w 3240"/>
                <a:gd name="T103" fmla="*/ 452403238 h 3240"/>
                <a:gd name="T104" fmla="*/ 264645295 w 3240"/>
                <a:gd name="T105" fmla="*/ 464915488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21410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Quality Control</a:t>
            </a:r>
            <a:br>
              <a:rPr lang="en-US" dirty="0" smtClean="0"/>
            </a:br>
            <a:r>
              <a:rPr lang="en-US" dirty="0" smtClean="0"/>
              <a:t>Definition and Staging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r>
              <a:rPr lang="en-US" dirty="0" smtClean="0"/>
              <a:t>Quality tests staged by control points</a:t>
            </a:r>
          </a:p>
          <a:p>
            <a:pPr lvl="1"/>
            <a:r>
              <a:rPr lang="en-US" dirty="0" smtClean="0"/>
              <a:t>Stages defined within production year</a:t>
            </a:r>
          </a:p>
          <a:p>
            <a:pPr lvl="1"/>
            <a:r>
              <a:rPr lang="en-US" dirty="0" smtClean="0"/>
              <a:t>Staged within total quality assurance program</a:t>
            </a:r>
          </a:p>
          <a:p>
            <a:r>
              <a:rPr lang="en-US" dirty="0" smtClean="0"/>
              <a:t>Quality control point tests conformity to standards</a:t>
            </a:r>
          </a:p>
          <a:p>
            <a:pPr lvl="1"/>
            <a:r>
              <a:rPr lang="en-US" dirty="0" smtClean="0"/>
              <a:t>Control points denote pass or fail status to move to next stage</a:t>
            </a:r>
          </a:p>
        </p:txBody>
      </p:sp>
      <p:grpSp>
        <p:nvGrpSpPr>
          <p:cNvPr id="4" name="Group 33"/>
          <p:cNvGrpSpPr>
            <a:grpSpLocks noGrp="1"/>
          </p:cNvGrpSpPr>
          <p:nvPr/>
        </p:nvGrpSpPr>
        <p:grpSpPr bwMode="auto">
          <a:xfrm>
            <a:off x="215900" y="228600"/>
            <a:ext cx="914400" cy="1066800"/>
            <a:chOff x="1620" y="7380"/>
            <a:chExt cx="8100" cy="8100"/>
          </a:xfrm>
        </p:grpSpPr>
        <p:sp>
          <p:nvSpPr>
            <p:cNvPr id="5" name="Freeform 34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580235 w 188"/>
                <a:gd name="T1" fmla="*/ 34753747 h 228"/>
                <a:gd name="T2" fmla="*/ 580235 w 188"/>
                <a:gd name="T3" fmla="*/ 34753747 h 228"/>
                <a:gd name="T4" fmla="*/ 1447501 w 188"/>
                <a:gd name="T5" fmla="*/ 34753747 h 228"/>
                <a:gd name="T6" fmla="*/ 2025204 w 188"/>
                <a:gd name="T7" fmla="*/ 34753747 h 228"/>
                <a:gd name="T8" fmla="*/ 2604245 w 188"/>
                <a:gd name="T9" fmla="*/ 34444127 h 228"/>
                <a:gd name="T10" fmla="*/ 3192378 w 188"/>
                <a:gd name="T11" fmla="*/ 33831257 h 228"/>
                <a:gd name="T12" fmla="*/ 5240005 w 188"/>
                <a:gd name="T13" fmla="*/ 31115566 h 228"/>
                <a:gd name="T14" fmla="*/ 7851369 w 188"/>
                <a:gd name="T15" fmla="*/ 26837393 h 228"/>
                <a:gd name="T16" fmla="*/ 7851369 w 188"/>
                <a:gd name="T17" fmla="*/ 26837393 h 228"/>
                <a:gd name="T18" fmla="*/ 9288535 w 188"/>
                <a:gd name="T19" fmla="*/ 25010927 h 228"/>
                <a:gd name="T20" fmla="*/ 11036039 w 188"/>
                <a:gd name="T21" fmla="*/ 23508676 h 228"/>
                <a:gd name="T22" fmla="*/ 13072140 w 188"/>
                <a:gd name="T23" fmla="*/ 22586178 h 228"/>
                <a:gd name="T24" fmla="*/ 15047384 w 188"/>
                <a:gd name="T25" fmla="*/ 21973290 h 228"/>
                <a:gd name="T26" fmla="*/ 19118832 w 188"/>
                <a:gd name="T27" fmla="*/ 21070118 h 228"/>
                <a:gd name="T28" fmla="*/ 21144012 w 188"/>
                <a:gd name="T29" fmla="*/ 20438382 h 228"/>
                <a:gd name="T30" fmla="*/ 22591515 w 188"/>
                <a:gd name="T31" fmla="*/ 19837937 h 228"/>
                <a:gd name="T32" fmla="*/ 22591515 w 188"/>
                <a:gd name="T33" fmla="*/ 19837937 h 228"/>
                <a:gd name="T34" fmla="*/ 24634774 w 188"/>
                <a:gd name="T35" fmla="*/ 18011940 h 228"/>
                <a:gd name="T36" fmla="*/ 26083936 w 188"/>
                <a:gd name="T37" fmla="*/ 15819079 h 228"/>
                <a:gd name="T38" fmla="*/ 26970222 w 188"/>
                <a:gd name="T39" fmla="*/ 13392838 h 228"/>
                <a:gd name="T40" fmla="*/ 27250631 w 188"/>
                <a:gd name="T41" fmla="*/ 10955647 h 228"/>
                <a:gd name="T42" fmla="*/ 26970222 w 188"/>
                <a:gd name="T43" fmla="*/ 8529405 h 228"/>
                <a:gd name="T44" fmla="*/ 26083936 w 188"/>
                <a:gd name="T45" fmla="*/ 6077073 h 228"/>
                <a:gd name="T46" fmla="*/ 24916807 w 188"/>
                <a:gd name="T47" fmla="*/ 3650506 h 228"/>
                <a:gd name="T48" fmla="*/ 22891633 w 188"/>
                <a:gd name="T49" fmla="*/ 1534866 h 228"/>
                <a:gd name="T50" fmla="*/ 22891633 w 188"/>
                <a:gd name="T51" fmla="*/ 1534866 h 228"/>
                <a:gd name="T52" fmla="*/ 21454567 w 188"/>
                <a:gd name="T53" fmla="*/ 612871 h 228"/>
                <a:gd name="T54" fmla="*/ 19699255 w 188"/>
                <a:gd name="T55" fmla="*/ 0 h 228"/>
                <a:gd name="T56" fmla="*/ 17651633 w 188"/>
                <a:gd name="T57" fmla="*/ 321939 h 228"/>
                <a:gd name="T58" fmla="*/ 15628395 w 188"/>
                <a:gd name="T59" fmla="*/ 1212927 h 228"/>
                <a:gd name="T60" fmla="*/ 13648229 w 188"/>
                <a:gd name="T61" fmla="*/ 2426572 h 228"/>
                <a:gd name="T62" fmla="*/ 11623007 w 188"/>
                <a:gd name="T63" fmla="*/ 4251065 h 228"/>
                <a:gd name="T64" fmla="*/ 9598998 w 188"/>
                <a:gd name="T65" fmla="*/ 6393770 h 228"/>
                <a:gd name="T66" fmla="*/ 7544127 w 188"/>
                <a:gd name="T67" fmla="*/ 8820342 h 228"/>
                <a:gd name="T68" fmla="*/ 5515941 w 188"/>
                <a:gd name="T69" fmla="*/ 11568831 h 228"/>
                <a:gd name="T70" fmla="*/ 3772801 w 188"/>
                <a:gd name="T71" fmla="*/ 14606152 h 228"/>
                <a:gd name="T72" fmla="*/ 2323356 w 188"/>
                <a:gd name="T73" fmla="*/ 17722816 h 228"/>
                <a:gd name="T74" fmla="*/ 1447501 w 188"/>
                <a:gd name="T75" fmla="*/ 21070118 h 228"/>
                <a:gd name="T76" fmla="*/ 580235 w 188"/>
                <a:gd name="T77" fmla="*/ 24399814 h 228"/>
                <a:gd name="T78" fmla="*/ 0 w 188"/>
                <a:gd name="T79" fmla="*/ 28076756 h 228"/>
                <a:gd name="T80" fmla="*/ 0 w 188"/>
                <a:gd name="T81" fmla="*/ 31406473 h 228"/>
                <a:gd name="T82" fmla="*/ 580235 w 188"/>
                <a:gd name="T83" fmla="*/ 34753747 h 228"/>
                <a:gd name="T84" fmla="*/ 580235 w 188"/>
                <a:gd name="T85" fmla="*/ 34753747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35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381156488 w 2692"/>
                <a:gd name="T1" fmla="*/ 289023417 h 2880"/>
                <a:gd name="T2" fmla="*/ 371332738 w 2692"/>
                <a:gd name="T3" fmla="*/ 263351989 h 2880"/>
                <a:gd name="T4" fmla="*/ 351954000 w 2692"/>
                <a:gd name="T5" fmla="*/ 162083151 h 2880"/>
                <a:gd name="T6" fmla="*/ 387115238 w 2692"/>
                <a:gd name="T7" fmla="*/ 135819969 h 2880"/>
                <a:gd name="T8" fmla="*/ 261067220 w 2692"/>
                <a:gd name="T9" fmla="*/ 157022666 h 2880"/>
                <a:gd name="T10" fmla="*/ 211284113 w 2692"/>
                <a:gd name="T11" fmla="*/ 137616088 h 2880"/>
                <a:gd name="T12" fmla="*/ 298328770 w 2692"/>
                <a:gd name="T13" fmla="*/ 66860675 h 2880"/>
                <a:gd name="T14" fmla="*/ 335571258 w 2692"/>
                <a:gd name="T15" fmla="*/ 48667271 h 2880"/>
                <a:gd name="T16" fmla="*/ 207118488 w 2692"/>
                <a:gd name="T17" fmla="*/ 0 h 2880"/>
                <a:gd name="T18" fmla="*/ 80749438 w 2692"/>
                <a:gd name="T19" fmla="*/ 37320140 h 2880"/>
                <a:gd name="T20" fmla="*/ 85517563 w 2692"/>
                <a:gd name="T21" fmla="*/ 65377194 h 2880"/>
                <a:gd name="T22" fmla="*/ 189544495 w 2692"/>
                <a:gd name="T23" fmla="*/ 127769458 h 2880"/>
                <a:gd name="T24" fmla="*/ 151107633 w 2692"/>
                <a:gd name="T25" fmla="*/ 168366016 h 2880"/>
                <a:gd name="T26" fmla="*/ 38452125 w 2692"/>
                <a:gd name="T27" fmla="*/ 124190596 h 2880"/>
                <a:gd name="T28" fmla="*/ 51544125 w 2692"/>
                <a:gd name="T29" fmla="*/ 151338424 h 2880"/>
                <a:gd name="T30" fmla="*/ 49163750 w 2692"/>
                <a:gd name="T31" fmla="*/ 271419592 h 2880"/>
                <a:gd name="T32" fmla="*/ 14000188 w 2692"/>
                <a:gd name="T33" fmla="*/ 283366566 h 2880"/>
                <a:gd name="T34" fmla="*/ 61988963 w 2692"/>
                <a:gd name="T35" fmla="*/ 354114513 h 2880"/>
                <a:gd name="T36" fmla="*/ 14590345 w 2692"/>
                <a:gd name="T37" fmla="*/ 317680094 h 2880"/>
                <a:gd name="T38" fmla="*/ 81654063 w 2692"/>
                <a:gd name="T39" fmla="*/ 371110333 h 2880"/>
                <a:gd name="T40" fmla="*/ 69447070 w 2692"/>
                <a:gd name="T41" fmla="*/ 311423495 h 2880"/>
                <a:gd name="T42" fmla="*/ 30708513 w 2692"/>
                <a:gd name="T43" fmla="*/ 269635102 h 2880"/>
                <a:gd name="T44" fmla="*/ 105789058 w 2692"/>
                <a:gd name="T45" fmla="*/ 359491500 h 2880"/>
                <a:gd name="T46" fmla="*/ 109080745 w 2692"/>
                <a:gd name="T47" fmla="*/ 408720741 h 2880"/>
                <a:gd name="T48" fmla="*/ 302505013 w 2692"/>
                <a:gd name="T49" fmla="*/ 403354256 h 2880"/>
                <a:gd name="T50" fmla="*/ 295353270 w 2692"/>
                <a:gd name="T51" fmla="*/ 355591873 h 2880"/>
                <a:gd name="T52" fmla="*/ 375193238 w 2692"/>
                <a:gd name="T53" fmla="*/ 267534475 h 2880"/>
                <a:gd name="T54" fmla="*/ 327224508 w 2692"/>
                <a:gd name="T55" fmla="*/ 316794231 h 2880"/>
                <a:gd name="T56" fmla="*/ 322150758 w 2692"/>
                <a:gd name="T57" fmla="*/ 372306585 h 2880"/>
                <a:gd name="T58" fmla="*/ 391006233 w 2692"/>
                <a:gd name="T59" fmla="*/ 309315365 h 2880"/>
                <a:gd name="T60" fmla="*/ 107887370 w 2692"/>
                <a:gd name="T61" fmla="*/ 190758833 h 2880"/>
                <a:gd name="T62" fmla="*/ 71525195 w 2692"/>
                <a:gd name="T63" fmla="*/ 193750076 h 2880"/>
                <a:gd name="T64" fmla="*/ 76886008 w 2692"/>
                <a:gd name="T65" fmla="*/ 215284164 h 2880"/>
                <a:gd name="T66" fmla="*/ 88500938 w 2692"/>
                <a:gd name="T67" fmla="*/ 232597748 h 2880"/>
                <a:gd name="T68" fmla="*/ 95957620 w 2692"/>
                <a:gd name="T69" fmla="*/ 301558637 h 2880"/>
                <a:gd name="T70" fmla="*/ 61111308 w 2692"/>
                <a:gd name="T71" fmla="*/ 221571285 h 2880"/>
                <a:gd name="T72" fmla="*/ 64373808 w 2692"/>
                <a:gd name="T73" fmla="*/ 185679593 h 2880"/>
                <a:gd name="T74" fmla="*/ 94177188 w 2692"/>
                <a:gd name="T75" fmla="*/ 171632122 h 2880"/>
                <a:gd name="T76" fmla="*/ 121287800 w 2692"/>
                <a:gd name="T77" fmla="*/ 277083701 h 2880"/>
                <a:gd name="T78" fmla="*/ 133514388 w 2692"/>
                <a:gd name="T79" fmla="*/ 197332196 h 2880"/>
                <a:gd name="T80" fmla="*/ 173446625 w 2692"/>
                <a:gd name="T81" fmla="*/ 238567230 h 2880"/>
                <a:gd name="T82" fmla="*/ 138587638 w 2692"/>
                <a:gd name="T83" fmla="*/ 311710862 h 2880"/>
                <a:gd name="T84" fmla="*/ 174044750 w 2692"/>
                <a:gd name="T85" fmla="*/ 346360534 h 2880"/>
                <a:gd name="T86" fmla="*/ 221728358 w 2692"/>
                <a:gd name="T87" fmla="*/ 356194880 h 2880"/>
                <a:gd name="T88" fmla="*/ 203257863 w 2692"/>
                <a:gd name="T89" fmla="*/ 336781299 h 2880"/>
                <a:gd name="T90" fmla="*/ 227096233 w 2692"/>
                <a:gd name="T91" fmla="*/ 310824742 h 2880"/>
                <a:gd name="T92" fmla="*/ 197295870 w 2692"/>
                <a:gd name="T93" fmla="*/ 311423495 h 2880"/>
                <a:gd name="T94" fmla="*/ 178214750 w 2692"/>
                <a:gd name="T95" fmla="*/ 319780723 h 2880"/>
                <a:gd name="T96" fmla="*/ 176429375 w 2692"/>
                <a:gd name="T97" fmla="*/ 341861912 h 2880"/>
                <a:gd name="T98" fmla="*/ 176429375 w 2692"/>
                <a:gd name="T99" fmla="*/ 276796329 h 2880"/>
                <a:gd name="T100" fmla="*/ 214576613 w 2692"/>
                <a:gd name="T101" fmla="*/ 265452608 h 2880"/>
                <a:gd name="T102" fmla="*/ 278950025 w 2692"/>
                <a:gd name="T103" fmla="*/ 277083701 h 2880"/>
                <a:gd name="T104" fmla="*/ 237510850 w 2692"/>
                <a:gd name="T105" fmla="*/ 270826845 h 2880"/>
                <a:gd name="T106" fmla="*/ 253322970 w 2692"/>
                <a:gd name="T107" fmla="*/ 204780923 h 2880"/>
                <a:gd name="T108" fmla="*/ 288486520 w 2692"/>
                <a:gd name="T109" fmla="*/ 228415005 h 2880"/>
                <a:gd name="T110" fmla="*/ 316212013 w 2692"/>
                <a:gd name="T111" fmla="*/ 247523586 h 2880"/>
                <a:gd name="T112" fmla="*/ 303982263 w 2692"/>
                <a:gd name="T113" fmla="*/ 275605086 h 2880"/>
                <a:gd name="T114" fmla="*/ 303097263 w 2692"/>
                <a:gd name="T115" fmla="*/ 226632390 h 2880"/>
                <a:gd name="T116" fmla="*/ 347491250 w 2692"/>
                <a:gd name="T117" fmla="*/ 202107179 h 2880"/>
                <a:gd name="T118" fmla="*/ 309943513 w 2692"/>
                <a:gd name="T119" fmla="*/ 203585672 h 2880"/>
                <a:gd name="T120" fmla="*/ 295353270 w 2692"/>
                <a:gd name="T121" fmla="*/ 168053135 h 2880"/>
                <a:gd name="T122" fmla="*/ 314114013 w 2692"/>
                <a:gd name="T123" fmla="*/ 186270970 h 2880"/>
                <a:gd name="T124" fmla="*/ 357027995 w 2692"/>
                <a:gd name="T125" fmla="*/ 206575039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36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27420125 w 188"/>
                <a:gd name="T1" fmla="*/ 34753747 h 228"/>
                <a:gd name="T2" fmla="*/ 27420125 w 188"/>
                <a:gd name="T3" fmla="*/ 34753747 h 228"/>
                <a:gd name="T4" fmla="*/ 28018283 w 188"/>
                <a:gd name="T5" fmla="*/ 31406473 h 228"/>
                <a:gd name="T6" fmla="*/ 28018283 w 188"/>
                <a:gd name="T7" fmla="*/ 28076756 h 228"/>
                <a:gd name="T8" fmla="*/ 27420125 w 188"/>
                <a:gd name="T9" fmla="*/ 24399814 h 228"/>
                <a:gd name="T10" fmla="*/ 26828125 w 188"/>
                <a:gd name="T11" fmla="*/ 21070118 h 228"/>
                <a:gd name="T12" fmla="*/ 25634763 w 188"/>
                <a:gd name="T13" fmla="*/ 17722816 h 228"/>
                <a:gd name="T14" fmla="*/ 24127158 w 188"/>
                <a:gd name="T15" fmla="*/ 14606152 h 228"/>
                <a:gd name="T16" fmla="*/ 22366488 w 188"/>
                <a:gd name="T17" fmla="*/ 11568831 h 228"/>
                <a:gd name="T18" fmla="*/ 20573250 w 188"/>
                <a:gd name="T19" fmla="*/ 8820342 h 228"/>
                <a:gd name="T20" fmla="*/ 18470500 w 188"/>
                <a:gd name="T21" fmla="*/ 6393770 h 228"/>
                <a:gd name="T22" fmla="*/ 16097970 w 188"/>
                <a:gd name="T23" fmla="*/ 4251065 h 228"/>
                <a:gd name="T24" fmla="*/ 14000200 w 188"/>
                <a:gd name="T25" fmla="*/ 2426572 h 228"/>
                <a:gd name="T26" fmla="*/ 11920125 w 188"/>
                <a:gd name="T27" fmla="*/ 1212927 h 228"/>
                <a:gd name="T28" fmla="*/ 9841800 w 188"/>
                <a:gd name="T29" fmla="*/ 321939 h 228"/>
                <a:gd name="T30" fmla="*/ 7751483 w 188"/>
                <a:gd name="T31" fmla="*/ 0 h 228"/>
                <a:gd name="T32" fmla="*/ 5961408 w 188"/>
                <a:gd name="T33" fmla="*/ 612871 h 228"/>
                <a:gd name="T34" fmla="*/ 4482925 w 188"/>
                <a:gd name="T35" fmla="*/ 1534866 h 228"/>
                <a:gd name="T36" fmla="*/ 4482925 w 188"/>
                <a:gd name="T37" fmla="*/ 1534866 h 228"/>
                <a:gd name="T38" fmla="*/ 2689925 w 188"/>
                <a:gd name="T39" fmla="*/ 3650506 h 228"/>
                <a:gd name="T40" fmla="*/ 1190238 w 188"/>
                <a:gd name="T41" fmla="*/ 6077073 h 228"/>
                <a:gd name="T42" fmla="*/ 305158 w 188"/>
                <a:gd name="T43" fmla="*/ 8529405 h 228"/>
                <a:gd name="T44" fmla="*/ 0 w 188"/>
                <a:gd name="T45" fmla="*/ 10955647 h 228"/>
                <a:gd name="T46" fmla="*/ 305158 w 188"/>
                <a:gd name="T47" fmla="*/ 13392838 h 228"/>
                <a:gd name="T48" fmla="*/ 1190238 w 188"/>
                <a:gd name="T49" fmla="*/ 15819079 h 228"/>
                <a:gd name="T50" fmla="*/ 2689925 w 188"/>
                <a:gd name="T51" fmla="*/ 18011940 h 228"/>
                <a:gd name="T52" fmla="*/ 4768050 w 188"/>
                <a:gd name="T53" fmla="*/ 19837937 h 228"/>
                <a:gd name="T54" fmla="*/ 4768050 w 188"/>
                <a:gd name="T55" fmla="*/ 19837937 h 228"/>
                <a:gd name="T56" fmla="*/ 6561250 w 188"/>
                <a:gd name="T57" fmla="*/ 20438382 h 228"/>
                <a:gd name="T58" fmla="*/ 8343550 w 188"/>
                <a:gd name="T59" fmla="*/ 21070118 h 228"/>
                <a:gd name="T60" fmla="*/ 12523125 w 188"/>
                <a:gd name="T61" fmla="*/ 21973290 h 228"/>
                <a:gd name="T62" fmla="*/ 14590545 w 188"/>
                <a:gd name="T63" fmla="*/ 22586178 h 228"/>
                <a:gd name="T64" fmla="*/ 16689958 w 188"/>
                <a:gd name="T65" fmla="*/ 23508676 h 228"/>
                <a:gd name="T66" fmla="*/ 18470500 w 188"/>
                <a:gd name="T67" fmla="*/ 25010927 h 228"/>
                <a:gd name="T68" fmla="*/ 19980938 w 188"/>
                <a:gd name="T69" fmla="*/ 26837393 h 228"/>
                <a:gd name="T70" fmla="*/ 19980938 w 188"/>
                <a:gd name="T71" fmla="*/ 26837393 h 228"/>
                <a:gd name="T72" fmla="*/ 22651375 w 188"/>
                <a:gd name="T73" fmla="*/ 31115566 h 228"/>
                <a:gd name="T74" fmla="*/ 24729688 w 188"/>
                <a:gd name="T75" fmla="*/ 33831257 h 228"/>
                <a:gd name="T76" fmla="*/ 25322263 w 188"/>
                <a:gd name="T77" fmla="*/ 34444127 h 228"/>
                <a:gd name="T78" fmla="*/ 25920438 w 188"/>
                <a:gd name="T79" fmla="*/ 34753747 h 228"/>
                <a:gd name="T80" fmla="*/ 26828125 w 188"/>
                <a:gd name="T81" fmla="*/ 34753747 h 228"/>
                <a:gd name="T82" fmla="*/ 27420125 w 188"/>
                <a:gd name="T83" fmla="*/ 34753747 h 228"/>
                <a:gd name="T84" fmla="*/ 27420125 w 188"/>
                <a:gd name="T85" fmla="*/ 34753747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205040125 w 3240"/>
                <a:gd name="T1" fmla="*/ 2689925 h 3240"/>
                <a:gd name="T2" fmla="*/ 147819770 w 3240"/>
                <a:gd name="T3" fmla="*/ 19073550 h 3240"/>
                <a:gd name="T4" fmla="*/ 97439688 w 3240"/>
                <a:gd name="T5" fmla="*/ 47989063 h 3240"/>
                <a:gd name="T6" fmla="*/ 55438188 w 3240"/>
                <a:gd name="T7" fmla="*/ 87928508 h 3240"/>
                <a:gd name="T8" fmla="*/ 24146770 w 3240"/>
                <a:gd name="T9" fmla="*/ 137089770 h 3240"/>
                <a:gd name="T10" fmla="*/ 5073238 w 3240"/>
                <a:gd name="T11" fmla="*/ 193119508 h 3240"/>
                <a:gd name="T12" fmla="*/ 0 w 3240"/>
                <a:gd name="T13" fmla="*/ 241691613 h 3240"/>
                <a:gd name="T14" fmla="*/ 7751483 w 3240"/>
                <a:gd name="T15" fmla="*/ 301915033 h 3240"/>
                <a:gd name="T16" fmla="*/ 29213408 w 3240"/>
                <a:gd name="T17" fmla="*/ 356437520 h 3240"/>
                <a:gd name="T18" fmla="*/ 62893745 w 3240"/>
                <a:gd name="T19" fmla="*/ 403816508 h 3240"/>
                <a:gd name="T20" fmla="*/ 106697375 w 3240"/>
                <a:gd name="T21" fmla="*/ 441676495 h 3240"/>
                <a:gd name="T22" fmla="*/ 158856138 w 3240"/>
                <a:gd name="T23" fmla="*/ 468187983 h 3240"/>
                <a:gd name="T24" fmla="*/ 216960250 w 3240"/>
                <a:gd name="T25" fmla="*/ 481605483 h 3240"/>
                <a:gd name="T26" fmla="*/ 266438295 w 3240"/>
                <a:gd name="T27" fmla="*/ 481605483 h 3240"/>
                <a:gd name="T28" fmla="*/ 324554275 w 3240"/>
                <a:gd name="T29" fmla="*/ 468187983 h 3240"/>
                <a:gd name="T30" fmla="*/ 376415763 w 3240"/>
                <a:gd name="T31" fmla="*/ 441676495 h 3240"/>
                <a:gd name="T32" fmla="*/ 419902000 w 3240"/>
                <a:gd name="T33" fmla="*/ 403816508 h 3240"/>
                <a:gd name="T34" fmla="*/ 453597988 w 3240"/>
                <a:gd name="T35" fmla="*/ 356437520 h 3240"/>
                <a:gd name="T36" fmla="*/ 475054483 w 3240"/>
                <a:gd name="T37" fmla="*/ 301915033 h 3240"/>
                <a:gd name="T38" fmla="*/ 482798733 w 3240"/>
                <a:gd name="T39" fmla="*/ 241691613 h 3240"/>
                <a:gd name="T40" fmla="*/ 477724983 w 3240"/>
                <a:gd name="T41" fmla="*/ 193119508 h 3240"/>
                <a:gd name="T42" fmla="*/ 458956738 w 3240"/>
                <a:gd name="T43" fmla="*/ 137089770 h 3240"/>
                <a:gd name="T44" fmla="*/ 427657995 w 3240"/>
                <a:gd name="T45" fmla="*/ 87928508 h 3240"/>
                <a:gd name="T46" fmla="*/ 385639258 w 3240"/>
                <a:gd name="T47" fmla="*/ 47989063 h 3240"/>
                <a:gd name="T48" fmla="*/ 335285275 w 3240"/>
                <a:gd name="T49" fmla="*/ 19073550 h 3240"/>
                <a:gd name="T50" fmla="*/ 278358545 w 3240"/>
                <a:gd name="T51" fmla="*/ 2689925 h 3240"/>
                <a:gd name="T52" fmla="*/ 241691613 w 3240"/>
                <a:gd name="T53" fmla="*/ 465804988 h 3240"/>
                <a:gd name="T54" fmla="*/ 196697883 w 3240"/>
                <a:gd name="T55" fmla="*/ 461341988 h 3240"/>
                <a:gd name="T56" fmla="*/ 144558520 w 3240"/>
                <a:gd name="T57" fmla="*/ 443743745 h 3240"/>
                <a:gd name="T58" fmla="*/ 98945313 w 3240"/>
                <a:gd name="T59" fmla="*/ 414543250 h 3240"/>
                <a:gd name="T60" fmla="*/ 61702345 w 3240"/>
                <a:gd name="T61" fmla="*/ 375510763 h 3240"/>
                <a:gd name="T62" fmla="*/ 34886508 w 3240"/>
                <a:gd name="T63" fmla="*/ 328419025 h 3240"/>
                <a:gd name="T64" fmla="*/ 19665550 w 3240"/>
                <a:gd name="T65" fmla="*/ 275372045 h 3240"/>
                <a:gd name="T66" fmla="*/ 17288083 w 3240"/>
                <a:gd name="T67" fmla="*/ 229769745 h 3240"/>
                <a:gd name="T68" fmla="*/ 27114970 w 3240"/>
                <a:gd name="T69" fmla="*/ 174636888 h 3240"/>
                <a:gd name="T70" fmla="*/ 49762000 w 3240"/>
                <a:gd name="T71" fmla="*/ 124880995 h 3240"/>
                <a:gd name="T72" fmla="*/ 82847445 w 3240"/>
                <a:gd name="T73" fmla="*/ 82562258 h 3240"/>
                <a:gd name="T74" fmla="*/ 125485308 w 3240"/>
                <a:gd name="T75" fmla="*/ 49163875 h 3240"/>
                <a:gd name="T76" fmla="*/ 174954388 w 3240"/>
                <a:gd name="T77" fmla="*/ 26828125 h 3240"/>
                <a:gd name="T78" fmla="*/ 230075120 w 3240"/>
                <a:gd name="T79" fmla="*/ 16689958 h 3240"/>
                <a:gd name="T80" fmla="*/ 275688295 w 3240"/>
                <a:gd name="T81" fmla="*/ 19073550 h 3240"/>
                <a:gd name="T82" fmla="*/ 328732275 w 3240"/>
                <a:gd name="T83" fmla="*/ 34283508 h 3240"/>
                <a:gd name="T84" fmla="*/ 375815763 w 3240"/>
                <a:gd name="T85" fmla="*/ 61397188 h 3240"/>
                <a:gd name="T86" fmla="*/ 414543250 w 3240"/>
                <a:gd name="T87" fmla="*/ 98640063 h 3240"/>
                <a:gd name="T88" fmla="*/ 443743745 w 3240"/>
                <a:gd name="T89" fmla="*/ 143956270 h 3240"/>
                <a:gd name="T90" fmla="*/ 461626738 w 3240"/>
                <a:gd name="T91" fmla="*/ 196105883 h 3240"/>
                <a:gd name="T92" fmla="*/ 466109988 w 3240"/>
                <a:gd name="T93" fmla="*/ 241088863 h 3240"/>
                <a:gd name="T94" fmla="*/ 458956738 w 3240"/>
                <a:gd name="T95" fmla="*/ 297146288 h 3240"/>
                <a:gd name="T96" fmla="*/ 438975495 w 3240"/>
                <a:gd name="T97" fmla="*/ 348090520 h 3240"/>
                <a:gd name="T98" fmla="*/ 407695000 w 3240"/>
                <a:gd name="T99" fmla="*/ 392200758 h 3240"/>
                <a:gd name="T100" fmla="*/ 366879013 w 3240"/>
                <a:gd name="T101" fmla="*/ 427370745 h 3240"/>
                <a:gd name="T102" fmla="*/ 318595283 w 3240"/>
                <a:gd name="T103" fmla="*/ 452403238 h 3240"/>
                <a:gd name="T104" fmla="*/ 264645295 w 3240"/>
                <a:gd name="T105" fmla="*/ 464915488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07456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Quality Assurance Program with Control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r>
              <a:rPr lang="en-US" dirty="0" smtClean="0"/>
              <a:t>Program should be tailored to individual winery, but follow general principle </a:t>
            </a:r>
          </a:p>
          <a:p>
            <a:r>
              <a:rPr lang="en-US" dirty="0" smtClean="0"/>
              <a:t>Example: </a:t>
            </a:r>
            <a:r>
              <a:rPr lang="en-US" dirty="0" smtClean="0"/>
              <a:t>Document </a:t>
            </a:r>
            <a:r>
              <a:rPr lang="en-US" dirty="0" smtClean="0"/>
              <a:t>titled</a:t>
            </a:r>
          </a:p>
          <a:p>
            <a:pPr lvl="1"/>
            <a:r>
              <a:rPr lang="en-US" dirty="0" smtClean="0"/>
              <a:t>“Quality Control </a:t>
            </a:r>
            <a:r>
              <a:rPr lang="en-US" dirty="0" smtClean="0"/>
              <a:t>Points </a:t>
            </a:r>
            <a:r>
              <a:rPr lang="en-US" dirty="0" err="1" smtClean="0"/>
              <a:t>VinCO</a:t>
            </a:r>
            <a:r>
              <a:rPr lang="en-US" dirty="0" smtClean="0"/>
              <a:t> 2017”</a:t>
            </a:r>
            <a:endParaRPr lang="en-US" dirty="0" smtClean="0"/>
          </a:p>
        </p:txBody>
      </p:sp>
      <p:grpSp>
        <p:nvGrpSpPr>
          <p:cNvPr id="4" name="Group 33"/>
          <p:cNvGrpSpPr>
            <a:grpSpLocks noGrp="1"/>
          </p:cNvGrpSpPr>
          <p:nvPr/>
        </p:nvGrpSpPr>
        <p:grpSpPr bwMode="auto">
          <a:xfrm>
            <a:off x="215900" y="228600"/>
            <a:ext cx="914400" cy="1066800"/>
            <a:chOff x="1620" y="7380"/>
            <a:chExt cx="8100" cy="8100"/>
          </a:xfrm>
        </p:grpSpPr>
        <p:sp>
          <p:nvSpPr>
            <p:cNvPr id="5" name="Freeform 34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580235 w 188"/>
                <a:gd name="T1" fmla="*/ 34753747 h 228"/>
                <a:gd name="T2" fmla="*/ 580235 w 188"/>
                <a:gd name="T3" fmla="*/ 34753747 h 228"/>
                <a:gd name="T4" fmla="*/ 1447501 w 188"/>
                <a:gd name="T5" fmla="*/ 34753747 h 228"/>
                <a:gd name="T6" fmla="*/ 2025204 w 188"/>
                <a:gd name="T7" fmla="*/ 34753747 h 228"/>
                <a:gd name="T8" fmla="*/ 2604245 w 188"/>
                <a:gd name="T9" fmla="*/ 34444127 h 228"/>
                <a:gd name="T10" fmla="*/ 3192378 w 188"/>
                <a:gd name="T11" fmla="*/ 33831257 h 228"/>
                <a:gd name="T12" fmla="*/ 5240005 w 188"/>
                <a:gd name="T13" fmla="*/ 31115566 h 228"/>
                <a:gd name="T14" fmla="*/ 7851369 w 188"/>
                <a:gd name="T15" fmla="*/ 26837393 h 228"/>
                <a:gd name="T16" fmla="*/ 7851369 w 188"/>
                <a:gd name="T17" fmla="*/ 26837393 h 228"/>
                <a:gd name="T18" fmla="*/ 9288535 w 188"/>
                <a:gd name="T19" fmla="*/ 25010927 h 228"/>
                <a:gd name="T20" fmla="*/ 11036039 w 188"/>
                <a:gd name="T21" fmla="*/ 23508676 h 228"/>
                <a:gd name="T22" fmla="*/ 13072140 w 188"/>
                <a:gd name="T23" fmla="*/ 22586178 h 228"/>
                <a:gd name="T24" fmla="*/ 15047384 w 188"/>
                <a:gd name="T25" fmla="*/ 21973290 h 228"/>
                <a:gd name="T26" fmla="*/ 19118832 w 188"/>
                <a:gd name="T27" fmla="*/ 21070118 h 228"/>
                <a:gd name="T28" fmla="*/ 21144012 w 188"/>
                <a:gd name="T29" fmla="*/ 20438382 h 228"/>
                <a:gd name="T30" fmla="*/ 22591515 w 188"/>
                <a:gd name="T31" fmla="*/ 19837937 h 228"/>
                <a:gd name="T32" fmla="*/ 22591515 w 188"/>
                <a:gd name="T33" fmla="*/ 19837937 h 228"/>
                <a:gd name="T34" fmla="*/ 24634774 w 188"/>
                <a:gd name="T35" fmla="*/ 18011940 h 228"/>
                <a:gd name="T36" fmla="*/ 26083936 w 188"/>
                <a:gd name="T37" fmla="*/ 15819079 h 228"/>
                <a:gd name="T38" fmla="*/ 26970222 w 188"/>
                <a:gd name="T39" fmla="*/ 13392838 h 228"/>
                <a:gd name="T40" fmla="*/ 27250631 w 188"/>
                <a:gd name="T41" fmla="*/ 10955647 h 228"/>
                <a:gd name="T42" fmla="*/ 26970222 w 188"/>
                <a:gd name="T43" fmla="*/ 8529405 h 228"/>
                <a:gd name="T44" fmla="*/ 26083936 w 188"/>
                <a:gd name="T45" fmla="*/ 6077073 h 228"/>
                <a:gd name="T46" fmla="*/ 24916807 w 188"/>
                <a:gd name="T47" fmla="*/ 3650506 h 228"/>
                <a:gd name="T48" fmla="*/ 22891633 w 188"/>
                <a:gd name="T49" fmla="*/ 1534866 h 228"/>
                <a:gd name="T50" fmla="*/ 22891633 w 188"/>
                <a:gd name="T51" fmla="*/ 1534866 h 228"/>
                <a:gd name="T52" fmla="*/ 21454567 w 188"/>
                <a:gd name="T53" fmla="*/ 612871 h 228"/>
                <a:gd name="T54" fmla="*/ 19699255 w 188"/>
                <a:gd name="T55" fmla="*/ 0 h 228"/>
                <a:gd name="T56" fmla="*/ 17651633 w 188"/>
                <a:gd name="T57" fmla="*/ 321939 h 228"/>
                <a:gd name="T58" fmla="*/ 15628395 w 188"/>
                <a:gd name="T59" fmla="*/ 1212927 h 228"/>
                <a:gd name="T60" fmla="*/ 13648229 w 188"/>
                <a:gd name="T61" fmla="*/ 2426572 h 228"/>
                <a:gd name="T62" fmla="*/ 11623007 w 188"/>
                <a:gd name="T63" fmla="*/ 4251065 h 228"/>
                <a:gd name="T64" fmla="*/ 9598998 w 188"/>
                <a:gd name="T65" fmla="*/ 6393770 h 228"/>
                <a:gd name="T66" fmla="*/ 7544127 w 188"/>
                <a:gd name="T67" fmla="*/ 8820342 h 228"/>
                <a:gd name="T68" fmla="*/ 5515941 w 188"/>
                <a:gd name="T69" fmla="*/ 11568831 h 228"/>
                <a:gd name="T70" fmla="*/ 3772801 w 188"/>
                <a:gd name="T71" fmla="*/ 14606152 h 228"/>
                <a:gd name="T72" fmla="*/ 2323356 w 188"/>
                <a:gd name="T73" fmla="*/ 17722816 h 228"/>
                <a:gd name="T74" fmla="*/ 1447501 w 188"/>
                <a:gd name="T75" fmla="*/ 21070118 h 228"/>
                <a:gd name="T76" fmla="*/ 580235 w 188"/>
                <a:gd name="T77" fmla="*/ 24399814 h 228"/>
                <a:gd name="T78" fmla="*/ 0 w 188"/>
                <a:gd name="T79" fmla="*/ 28076756 h 228"/>
                <a:gd name="T80" fmla="*/ 0 w 188"/>
                <a:gd name="T81" fmla="*/ 31406473 h 228"/>
                <a:gd name="T82" fmla="*/ 580235 w 188"/>
                <a:gd name="T83" fmla="*/ 34753747 h 228"/>
                <a:gd name="T84" fmla="*/ 580235 w 188"/>
                <a:gd name="T85" fmla="*/ 34753747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35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381156488 w 2692"/>
                <a:gd name="T1" fmla="*/ 289023417 h 2880"/>
                <a:gd name="T2" fmla="*/ 371332738 w 2692"/>
                <a:gd name="T3" fmla="*/ 263351989 h 2880"/>
                <a:gd name="T4" fmla="*/ 351954000 w 2692"/>
                <a:gd name="T5" fmla="*/ 162083151 h 2880"/>
                <a:gd name="T6" fmla="*/ 387115238 w 2692"/>
                <a:gd name="T7" fmla="*/ 135819969 h 2880"/>
                <a:gd name="T8" fmla="*/ 261067220 w 2692"/>
                <a:gd name="T9" fmla="*/ 157022666 h 2880"/>
                <a:gd name="T10" fmla="*/ 211284113 w 2692"/>
                <a:gd name="T11" fmla="*/ 137616088 h 2880"/>
                <a:gd name="T12" fmla="*/ 298328770 w 2692"/>
                <a:gd name="T13" fmla="*/ 66860675 h 2880"/>
                <a:gd name="T14" fmla="*/ 335571258 w 2692"/>
                <a:gd name="T15" fmla="*/ 48667271 h 2880"/>
                <a:gd name="T16" fmla="*/ 207118488 w 2692"/>
                <a:gd name="T17" fmla="*/ 0 h 2880"/>
                <a:gd name="T18" fmla="*/ 80749438 w 2692"/>
                <a:gd name="T19" fmla="*/ 37320140 h 2880"/>
                <a:gd name="T20" fmla="*/ 85517563 w 2692"/>
                <a:gd name="T21" fmla="*/ 65377194 h 2880"/>
                <a:gd name="T22" fmla="*/ 189544495 w 2692"/>
                <a:gd name="T23" fmla="*/ 127769458 h 2880"/>
                <a:gd name="T24" fmla="*/ 151107633 w 2692"/>
                <a:gd name="T25" fmla="*/ 168366016 h 2880"/>
                <a:gd name="T26" fmla="*/ 38452125 w 2692"/>
                <a:gd name="T27" fmla="*/ 124190596 h 2880"/>
                <a:gd name="T28" fmla="*/ 51544125 w 2692"/>
                <a:gd name="T29" fmla="*/ 151338424 h 2880"/>
                <a:gd name="T30" fmla="*/ 49163750 w 2692"/>
                <a:gd name="T31" fmla="*/ 271419592 h 2880"/>
                <a:gd name="T32" fmla="*/ 14000188 w 2692"/>
                <a:gd name="T33" fmla="*/ 283366566 h 2880"/>
                <a:gd name="T34" fmla="*/ 61988963 w 2692"/>
                <a:gd name="T35" fmla="*/ 354114513 h 2880"/>
                <a:gd name="T36" fmla="*/ 14590345 w 2692"/>
                <a:gd name="T37" fmla="*/ 317680094 h 2880"/>
                <a:gd name="T38" fmla="*/ 81654063 w 2692"/>
                <a:gd name="T39" fmla="*/ 371110333 h 2880"/>
                <a:gd name="T40" fmla="*/ 69447070 w 2692"/>
                <a:gd name="T41" fmla="*/ 311423495 h 2880"/>
                <a:gd name="T42" fmla="*/ 30708513 w 2692"/>
                <a:gd name="T43" fmla="*/ 269635102 h 2880"/>
                <a:gd name="T44" fmla="*/ 105789058 w 2692"/>
                <a:gd name="T45" fmla="*/ 359491500 h 2880"/>
                <a:gd name="T46" fmla="*/ 109080745 w 2692"/>
                <a:gd name="T47" fmla="*/ 408720741 h 2880"/>
                <a:gd name="T48" fmla="*/ 302505013 w 2692"/>
                <a:gd name="T49" fmla="*/ 403354256 h 2880"/>
                <a:gd name="T50" fmla="*/ 295353270 w 2692"/>
                <a:gd name="T51" fmla="*/ 355591873 h 2880"/>
                <a:gd name="T52" fmla="*/ 375193238 w 2692"/>
                <a:gd name="T53" fmla="*/ 267534475 h 2880"/>
                <a:gd name="T54" fmla="*/ 327224508 w 2692"/>
                <a:gd name="T55" fmla="*/ 316794231 h 2880"/>
                <a:gd name="T56" fmla="*/ 322150758 w 2692"/>
                <a:gd name="T57" fmla="*/ 372306585 h 2880"/>
                <a:gd name="T58" fmla="*/ 391006233 w 2692"/>
                <a:gd name="T59" fmla="*/ 309315365 h 2880"/>
                <a:gd name="T60" fmla="*/ 107887370 w 2692"/>
                <a:gd name="T61" fmla="*/ 190758833 h 2880"/>
                <a:gd name="T62" fmla="*/ 71525195 w 2692"/>
                <a:gd name="T63" fmla="*/ 193750076 h 2880"/>
                <a:gd name="T64" fmla="*/ 76886008 w 2692"/>
                <a:gd name="T65" fmla="*/ 215284164 h 2880"/>
                <a:gd name="T66" fmla="*/ 88500938 w 2692"/>
                <a:gd name="T67" fmla="*/ 232597748 h 2880"/>
                <a:gd name="T68" fmla="*/ 95957620 w 2692"/>
                <a:gd name="T69" fmla="*/ 301558637 h 2880"/>
                <a:gd name="T70" fmla="*/ 61111308 w 2692"/>
                <a:gd name="T71" fmla="*/ 221571285 h 2880"/>
                <a:gd name="T72" fmla="*/ 64373808 w 2692"/>
                <a:gd name="T73" fmla="*/ 185679593 h 2880"/>
                <a:gd name="T74" fmla="*/ 94177188 w 2692"/>
                <a:gd name="T75" fmla="*/ 171632122 h 2880"/>
                <a:gd name="T76" fmla="*/ 121287800 w 2692"/>
                <a:gd name="T77" fmla="*/ 277083701 h 2880"/>
                <a:gd name="T78" fmla="*/ 133514388 w 2692"/>
                <a:gd name="T79" fmla="*/ 197332196 h 2880"/>
                <a:gd name="T80" fmla="*/ 173446625 w 2692"/>
                <a:gd name="T81" fmla="*/ 238567230 h 2880"/>
                <a:gd name="T82" fmla="*/ 138587638 w 2692"/>
                <a:gd name="T83" fmla="*/ 311710862 h 2880"/>
                <a:gd name="T84" fmla="*/ 174044750 w 2692"/>
                <a:gd name="T85" fmla="*/ 346360534 h 2880"/>
                <a:gd name="T86" fmla="*/ 221728358 w 2692"/>
                <a:gd name="T87" fmla="*/ 356194880 h 2880"/>
                <a:gd name="T88" fmla="*/ 203257863 w 2692"/>
                <a:gd name="T89" fmla="*/ 336781299 h 2880"/>
                <a:gd name="T90" fmla="*/ 227096233 w 2692"/>
                <a:gd name="T91" fmla="*/ 310824742 h 2880"/>
                <a:gd name="T92" fmla="*/ 197295870 w 2692"/>
                <a:gd name="T93" fmla="*/ 311423495 h 2880"/>
                <a:gd name="T94" fmla="*/ 178214750 w 2692"/>
                <a:gd name="T95" fmla="*/ 319780723 h 2880"/>
                <a:gd name="T96" fmla="*/ 176429375 w 2692"/>
                <a:gd name="T97" fmla="*/ 341861912 h 2880"/>
                <a:gd name="T98" fmla="*/ 176429375 w 2692"/>
                <a:gd name="T99" fmla="*/ 276796329 h 2880"/>
                <a:gd name="T100" fmla="*/ 214576613 w 2692"/>
                <a:gd name="T101" fmla="*/ 265452608 h 2880"/>
                <a:gd name="T102" fmla="*/ 278950025 w 2692"/>
                <a:gd name="T103" fmla="*/ 277083701 h 2880"/>
                <a:gd name="T104" fmla="*/ 237510850 w 2692"/>
                <a:gd name="T105" fmla="*/ 270826845 h 2880"/>
                <a:gd name="T106" fmla="*/ 253322970 w 2692"/>
                <a:gd name="T107" fmla="*/ 204780923 h 2880"/>
                <a:gd name="T108" fmla="*/ 288486520 w 2692"/>
                <a:gd name="T109" fmla="*/ 228415005 h 2880"/>
                <a:gd name="T110" fmla="*/ 316212013 w 2692"/>
                <a:gd name="T111" fmla="*/ 247523586 h 2880"/>
                <a:gd name="T112" fmla="*/ 303982263 w 2692"/>
                <a:gd name="T113" fmla="*/ 275605086 h 2880"/>
                <a:gd name="T114" fmla="*/ 303097263 w 2692"/>
                <a:gd name="T115" fmla="*/ 226632390 h 2880"/>
                <a:gd name="T116" fmla="*/ 347491250 w 2692"/>
                <a:gd name="T117" fmla="*/ 202107179 h 2880"/>
                <a:gd name="T118" fmla="*/ 309943513 w 2692"/>
                <a:gd name="T119" fmla="*/ 203585672 h 2880"/>
                <a:gd name="T120" fmla="*/ 295353270 w 2692"/>
                <a:gd name="T121" fmla="*/ 168053135 h 2880"/>
                <a:gd name="T122" fmla="*/ 314114013 w 2692"/>
                <a:gd name="T123" fmla="*/ 186270970 h 2880"/>
                <a:gd name="T124" fmla="*/ 357027995 w 2692"/>
                <a:gd name="T125" fmla="*/ 206575039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36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27420125 w 188"/>
                <a:gd name="T1" fmla="*/ 34753747 h 228"/>
                <a:gd name="T2" fmla="*/ 27420125 w 188"/>
                <a:gd name="T3" fmla="*/ 34753747 h 228"/>
                <a:gd name="T4" fmla="*/ 28018283 w 188"/>
                <a:gd name="T5" fmla="*/ 31406473 h 228"/>
                <a:gd name="T6" fmla="*/ 28018283 w 188"/>
                <a:gd name="T7" fmla="*/ 28076756 h 228"/>
                <a:gd name="T8" fmla="*/ 27420125 w 188"/>
                <a:gd name="T9" fmla="*/ 24399814 h 228"/>
                <a:gd name="T10" fmla="*/ 26828125 w 188"/>
                <a:gd name="T11" fmla="*/ 21070118 h 228"/>
                <a:gd name="T12" fmla="*/ 25634763 w 188"/>
                <a:gd name="T13" fmla="*/ 17722816 h 228"/>
                <a:gd name="T14" fmla="*/ 24127158 w 188"/>
                <a:gd name="T15" fmla="*/ 14606152 h 228"/>
                <a:gd name="T16" fmla="*/ 22366488 w 188"/>
                <a:gd name="T17" fmla="*/ 11568831 h 228"/>
                <a:gd name="T18" fmla="*/ 20573250 w 188"/>
                <a:gd name="T19" fmla="*/ 8820342 h 228"/>
                <a:gd name="T20" fmla="*/ 18470500 w 188"/>
                <a:gd name="T21" fmla="*/ 6393770 h 228"/>
                <a:gd name="T22" fmla="*/ 16097970 w 188"/>
                <a:gd name="T23" fmla="*/ 4251065 h 228"/>
                <a:gd name="T24" fmla="*/ 14000200 w 188"/>
                <a:gd name="T25" fmla="*/ 2426572 h 228"/>
                <a:gd name="T26" fmla="*/ 11920125 w 188"/>
                <a:gd name="T27" fmla="*/ 1212927 h 228"/>
                <a:gd name="T28" fmla="*/ 9841800 w 188"/>
                <a:gd name="T29" fmla="*/ 321939 h 228"/>
                <a:gd name="T30" fmla="*/ 7751483 w 188"/>
                <a:gd name="T31" fmla="*/ 0 h 228"/>
                <a:gd name="T32" fmla="*/ 5961408 w 188"/>
                <a:gd name="T33" fmla="*/ 612871 h 228"/>
                <a:gd name="T34" fmla="*/ 4482925 w 188"/>
                <a:gd name="T35" fmla="*/ 1534866 h 228"/>
                <a:gd name="T36" fmla="*/ 4482925 w 188"/>
                <a:gd name="T37" fmla="*/ 1534866 h 228"/>
                <a:gd name="T38" fmla="*/ 2689925 w 188"/>
                <a:gd name="T39" fmla="*/ 3650506 h 228"/>
                <a:gd name="T40" fmla="*/ 1190238 w 188"/>
                <a:gd name="T41" fmla="*/ 6077073 h 228"/>
                <a:gd name="T42" fmla="*/ 305158 w 188"/>
                <a:gd name="T43" fmla="*/ 8529405 h 228"/>
                <a:gd name="T44" fmla="*/ 0 w 188"/>
                <a:gd name="T45" fmla="*/ 10955647 h 228"/>
                <a:gd name="T46" fmla="*/ 305158 w 188"/>
                <a:gd name="T47" fmla="*/ 13392838 h 228"/>
                <a:gd name="T48" fmla="*/ 1190238 w 188"/>
                <a:gd name="T49" fmla="*/ 15819079 h 228"/>
                <a:gd name="T50" fmla="*/ 2689925 w 188"/>
                <a:gd name="T51" fmla="*/ 18011940 h 228"/>
                <a:gd name="T52" fmla="*/ 4768050 w 188"/>
                <a:gd name="T53" fmla="*/ 19837937 h 228"/>
                <a:gd name="T54" fmla="*/ 4768050 w 188"/>
                <a:gd name="T55" fmla="*/ 19837937 h 228"/>
                <a:gd name="T56" fmla="*/ 6561250 w 188"/>
                <a:gd name="T57" fmla="*/ 20438382 h 228"/>
                <a:gd name="T58" fmla="*/ 8343550 w 188"/>
                <a:gd name="T59" fmla="*/ 21070118 h 228"/>
                <a:gd name="T60" fmla="*/ 12523125 w 188"/>
                <a:gd name="T61" fmla="*/ 21973290 h 228"/>
                <a:gd name="T62" fmla="*/ 14590545 w 188"/>
                <a:gd name="T63" fmla="*/ 22586178 h 228"/>
                <a:gd name="T64" fmla="*/ 16689958 w 188"/>
                <a:gd name="T65" fmla="*/ 23508676 h 228"/>
                <a:gd name="T66" fmla="*/ 18470500 w 188"/>
                <a:gd name="T67" fmla="*/ 25010927 h 228"/>
                <a:gd name="T68" fmla="*/ 19980938 w 188"/>
                <a:gd name="T69" fmla="*/ 26837393 h 228"/>
                <a:gd name="T70" fmla="*/ 19980938 w 188"/>
                <a:gd name="T71" fmla="*/ 26837393 h 228"/>
                <a:gd name="T72" fmla="*/ 22651375 w 188"/>
                <a:gd name="T73" fmla="*/ 31115566 h 228"/>
                <a:gd name="T74" fmla="*/ 24729688 w 188"/>
                <a:gd name="T75" fmla="*/ 33831257 h 228"/>
                <a:gd name="T76" fmla="*/ 25322263 w 188"/>
                <a:gd name="T77" fmla="*/ 34444127 h 228"/>
                <a:gd name="T78" fmla="*/ 25920438 w 188"/>
                <a:gd name="T79" fmla="*/ 34753747 h 228"/>
                <a:gd name="T80" fmla="*/ 26828125 w 188"/>
                <a:gd name="T81" fmla="*/ 34753747 h 228"/>
                <a:gd name="T82" fmla="*/ 27420125 w 188"/>
                <a:gd name="T83" fmla="*/ 34753747 h 228"/>
                <a:gd name="T84" fmla="*/ 27420125 w 188"/>
                <a:gd name="T85" fmla="*/ 34753747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205040125 w 3240"/>
                <a:gd name="T1" fmla="*/ 2689925 h 3240"/>
                <a:gd name="T2" fmla="*/ 147819770 w 3240"/>
                <a:gd name="T3" fmla="*/ 19073550 h 3240"/>
                <a:gd name="T4" fmla="*/ 97439688 w 3240"/>
                <a:gd name="T5" fmla="*/ 47989063 h 3240"/>
                <a:gd name="T6" fmla="*/ 55438188 w 3240"/>
                <a:gd name="T7" fmla="*/ 87928508 h 3240"/>
                <a:gd name="T8" fmla="*/ 24146770 w 3240"/>
                <a:gd name="T9" fmla="*/ 137089770 h 3240"/>
                <a:gd name="T10" fmla="*/ 5073238 w 3240"/>
                <a:gd name="T11" fmla="*/ 193119508 h 3240"/>
                <a:gd name="T12" fmla="*/ 0 w 3240"/>
                <a:gd name="T13" fmla="*/ 241691613 h 3240"/>
                <a:gd name="T14" fmla="*/ 7751483 w 3240"/>
                <a:gd name="T15" fmla="*/ 301915033 h 3240"/>
                <a:gd name="T16" fmla="*/ 29213408 w 3240"/>
                <a:gd name="T17" fmla="*/ 356437520 h 3240"/>
                <a:gd name="T18" fmla="*/ 62893745 w 3240"/>
                <a:gd name="T19" fmla="*/ 403816508 h 3240"/>
                <a:gd name="T20" fmla="*/ 106697375 w 3240"/>
                <a:gd name="T21" fmla="*/ 441676495 h 3240"/>
                <a:gd name="T22" fmla="*/ 158856138 w 3240"/>
                <a:gd name="T23" fmla="*/ 468187983 h 3240"/>
                <a:gd name="T24" fmla="*/ 216960250 w 3240"/>
                <a:gd name="T25" fmla="*/ 481605483 h 3240"/>
                <a:gd name="T26" fmla="*/ 266438295 w 3240"/>
                <a:gd name="T27" fmla="*/ 481605483 h 3240"/>
                <a:gd name="T28" fmla="*/ 324554275 w 3240"/>
                <a:gd name="T29" fmla="*/ 468187983 h 3240"/>
                <a:gd name="T30" fmla="*/ 376415763 w 3240"/>
                <a:gd name="T31" fmla="*/ 441676495 h 3240"/>
                <a:gd name="T32" fmla="*/ 419902000 w 3240"/>
                <a:gd name="T33" fmla="*/ 403816508 h 3240"/>
                <a:gd name="T34" fmla="*/ 453597988 w 3240"/>
                <a:gd name="T35" fmla="*/ 356437520 h 3240"/>
                <a:gd name="T36" fmla="*/ 475054483 w 3240"/>
                <a:gd name="T37" fmla="*/ 301915033 h 3240"/>
                <a:gd name="T38" fmla="*/ 482798733 w 3240"/>
                <a:gd name="T39" fmla="*/ 241691613 h 3240"/>
                <a:gd name="T40" fmla="*/ 477724983 w 3240"/>
                <a:gd name="T41" fmla="*/ 193119508 h 3240"/>
                <a:gd name="T42" fmla="*/ 458956738 w 3240"/>
                <a:gd name="T43" fmla="*/ 137089770 h 3240"/>
                <a:gd name="T44" fmla="*/ 427657995 w 3240"/>
                <a:gd name="T45" fmla="*/ 87928508 h 3240"/>
                <a:gd name="T46" fmla="*/ 385639258 w 3240"/>
                <a:gd name="T47" fmla="*/ 47989063 h 3240"/>
                <a:gd name="T48" fmla="*/ 335285275 w 3240"/>
                <a:gd name="T49" fmla="*/ 19073550 h 3240"/>
                <a:gd name="T50" fmla="*/ 278358545 w 3240"/>
                <a:gd name="T51" fmla="*/ 2689925 h 3240"/>
                <a:gd name="T52" fmla="*/ 241691613 w 3240"/>
                <a:gd name="T53" fmla="*/ 465804988 h 3240"/>
                <a:gd name="T54" fmla="*/ 196697883 w 3240"/>
                <a:gd name="T55" fmla="*/ 461341988 h 3240"/>
                <a:gd name="T56" fmla="*/ 144558520 w 3240"/>
                <a:gd name="T57" fmla="*/ 443743745 h 3240"/>
                <a:gd name="T58" fmla="*/ 98945313 w 3240"/>
                <a:gd name="T59" fmla="*/ 414543250 h 3240"/>
                <a:gd name="T60" fmla="*/ 61702345 w 3240"/>
                <a:gd name="T61" fmla="*/ 375510763 h 3240"/>
                <a:gd name="T62" fmla="*/ 34886508 w 3240"/>
                <a:gd name="T63" fmla="*/ 328419025 h 3240"/>
                <a:gd name="T64" fmla="*/ 19665550 w 3240"/>
                <a:gd name="T65" fmla="*/ 275372045 h 3240"/>
                <a:gd name="T66" fmla="*/ 17288083 w 3240"/>
                <a:gd name="T67" fmla="*/ 229769745 h 3240"/>
                <a:gd name="T68" fmla="*/ 27114970 w 3240"/>
                <a:gd name="T69" fmla="*/ 174636888 h 3240"/>
                <a:gd name="T70" fmla="*/ 49762000 w 3240"/>
                <a:gd name="T71" fmla="*/ 124880995 h 3240"/>
                <a:gd name="T72" fmla="*/ 82847445 w 3240"/>
                <a:gd name="T73" fmla="*/ 82562258 h 3240"/>
                <a:gd name="T74" fmla="*/ 125485308 w 3240"/>
                <a:gd name="T75" fmla="*/ 49163875 h 3240"/>
                <a:gd name="T76" fmla="*/ 174954388 w 3240"/>
                <a:gd name="T77" fmla="*/ 26828125 h 3240"/>
                <a:gd name="T78" fmla="*/ 230075120 w 3240"/>
                <a:gd name="T79" fmla="*/ 16689958 h 3240"/>
                <a:gd name="T80" fmla="*/ 275688295 w 3240"/>
                <a:gd name="T81" fmla="*/ 19073550 h 3240"/>
                <a:gd name="T82" fmla="*/ 328732275 w 3240"/>
                <a:gd name="T83" fmla="*/ 34283508 h 3240"/>
                <a:gd name="T84" fmla="*/ 375815763 w 3240"/>
                <a:gd name="T85" fmla="*/ 61397188 h 3240"/>
                <a:gd name="T86" fmla="*/ 414543250 w 3240"/>
                <a:gd name="T87" fmla="*/ 98640063 h 3240"/>
                <a:gd name="T88" fmla="*/ 443743745 w 3240"/>
                <a:gd name="T89" fmla="*/ 143956270 h 3240"/>
                <a:gd name="T90" fmla="*/ 461626738 w 3240"/>
                <a:gd name="T91" fmla="*/ 196105883 h 3240"/>
                <a:gd name="T92" fmla="*/ 466109988 w 3240"/>
                <a:gd name="T93" fmla="*/ 241088863 h 3240"/>
                <a:gd name="T94" fmla="*/ 458956738 w 3240"/>
                <a:gd name="T95" fmla="*/ 297146288 h 3240"/>
                <a:gd name="T96" fmla="*/ 438975495 w 3240"/>
                <a:gd name="T97" fmla="*/ 348090520 h 3240"/>
                <a:gd name="T98" fmla="*/ 407695000 w 3240"/>
                <a:gd name="T99" fmla="*/ 392200758 h 3240"/>
                <a:gd name="T100" fmla="*/ 366879013 w 3240"/>
                <a:gd name="T101" fmla="*/ 427370745 h 3240"/>
                <a:gd name="T102" fmla="*/ 318595283 w 3240"/>
                <a:gd name="T103" fmla="*/ 452403238 h 3240"/>
                <a:gd name="T104" fmla="*/ 264645295 w 3240"/>
                <a:gd name="T105" fmla="*/ 464915488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85819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9">
      <a:dk1>
        <a:srgbClr val="004E4C"/>
      </a:dk1>
      <a:lt1>
        <a:srgbClr val="FFFFFF"/>
      </a:lt1>
      <a:dk2>
        <a:srgbClr val="004E4C"/>
      </a:dk2>
      <a:lt2>
        <a:srgbClr val="FFFFCC"/>
      </a:lt2>
      <a:accent1>
        <a:srgbClr val="FFCC00"/>
      </a:accent1>
      <a:accent2>
        <a:srgbClr val="007774"/>
      </a:accent2>
      <a:accent3>
        <a:srgbClr val="AAB8B8"/>
      </a:accent3>
      <a:accent4>
        <a:srgbClr val="DADADA"/>
      </a:accent4>
      <a:accent5>
        <a:srgbClr val="FFE2AA"/>
      </a:accent5>
      <a:accent6>
        <a:srgbClr val="798F8F"/>
      </a:accent6>
      <a:hlink>
        <a:srgbClr val="BA7C3E"/>
      </a:hlink>
      <a:folHlink>
        <a:srgbClr val="724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ality Control and  Sanitation Hand in Hand" id="{22896800-10A0-7C45-B094-A3E1DD617217}" vid="{DB323ED5-C870-A843-814D-5E5FC6687B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Quality Control and  Sanitation Hand in Hand</Template>
  <TotalTime>10</TotalTime>
  <Words>144</Words>
  <Application>Microsoft Macintosh PowerPoint</Application>
  <PresentationFormat>On-screen Show (4:3)</PresentationFormat>
  <Paragraphs>29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Tahoma</vt:lpstr>
      <vt:lpstr>Office Theme</vt:lpstr>
      <vt:lpstr>Winery Total Quality Assurance </vt:lpstr>
      <vt:lpstr>Quality Assurance Areas  in Production  year</vt:lpstr>
      <vt:lpstr>Quality Control Definition and Staging</vt:lpstr>
      <vt:lpstr>Quality Assurance Program with Control Points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Control and  Sanitation </dc:title>
  <dc:creator>Menke,Stephen</dc:creator>
  <cp:lastModifiedBy>Menke,Stephen</cp:lastModifiedBy>
  <cp:revision>4</cp:revision>
  <dcterms:created xsi:type="dcterms:W3CDTF">2017-01-16T22:41:52Z</dcterms:created>
  <dcterms:modified xsi:type="dcterms:W3CDTF">2017-01-25T19:14:43Z</dcterms:modified>
</cp:coreProperties>
</file>